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3"/>
  </p:sldMasterIdLst>
  <p:notesMasterIdLst>
    <p:notesMasterId r:id="rId19"/>
  </p:notesMasterIdLst>
  <p:sldIdLst>
    <p:sldId id="2142533409" r:id="rId4"/>
    <p:sldId id="2142533411" r:id="rId5"/>
    <p:sldId id="266" r:id="rId6"/>
    <p:sldId id="2142533412" r:id="rId7"/>
    <p:sldId id="2142533416" r:id="rId8"/>
    <p:sldId id="2142533399" r:id="rId9"/>
    <p:sldId id="270" r:id="rId10"/>
    <p:sldId id="313" r:id="rId11"/>
    <p:sldId id="2142533408" r:id="rId12"/>
    <p:sldId id="343" r:id="rId13"/>
    <p:sldId id="301" r:id="rId14"/>
    <p:sldId id="312" r:id="rId15"/>
    <p:sldId id="311" r:id="rId16"/>
    <p:sldId id="261" r:id="rId17"/>
    <p:sldId id="366" r:id="rId18"/>
  </p:sldIdLst>
  <p:sldSz cx="12192000" cy="6858000"/>
  <p:notesSz cx="6858000" cy="9144000"/>
  <p:embeddedFontLst>
    <p:embeddedFont>
      <p:font typeface="Calibre" panose="020B0604020202020204" charset="0"/>
      <p:regular r:id="rId20"/>
    </p:embeddedFont>
    <p:embeddedFont>
      <p:font typeface="Calibri" panose="020F0502020204030204" pitchFamily="34" charset="0"/>
      <p:regular r:id="rId21"/>
      <p:bold r:id="rId22"/>
      <p:italic r:id="rId23"/>
      <p:boldItalic r:id="rId24"/>
    </p:embeddedFont>
    <p:embeddedFont>
      <p:font typeface="Lato" panose="020F0502020204030203" pitchFamily="34" charset="0"/>
      <p:regular r:id="rId25"/>
    </p:embeddedFont>
    <p:embeddedFont>
      <p:font typeface="Lato Light" panose="020F0502020204030203" pitchFamily="34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502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5" roundtripDataSignature="AMtx7mjC5em8oafAlJvxAAmJxezLXRgCzg==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andra Norberg" initials="" lastIdx="105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6648"/>
    <a:srgbClr val="D8360A"/>
    <a:srgbClr val="F9705E"/>
    <a:srgbClr val="D87C6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61" autoAdjust="0"/>
    <p:restoredTop sz="86336"/>
  </p:normalViewPr>
  <p:slideViewPr>
    <p:cSldViewPr snapToGrid="0">
      <p:cViewPr varScale="1">
        <p:scale>
          <a:sx n="57" d="100"/>
          <a:sy n="57" d="100"/>
        </p:scale>
        <p:origin x="920" y="52"/>
      </p:cViewPr>
      <p:guideLst>
        <p:guide orient="horz" pos="1502"/>
        <p:guide pos="3840"/>
      </p:guideLst>
    </p:cSldViewPr>
  </p:slideViewPr>
  <p:outlineViewPr>
    <p:cViewPr>
      <p:scale>
        <a:sx n="100" d="100"/>
        <a:sy n="100" d="100"/>
      </p:scale>
      <p:origin x="-336" y="-16168"/>
    </p:cViewPr>
  </p:outlineViewPr>
  <p:notesTextViewPr>
    <p:cViewPr>
      <p:scale>
        <a:sx n="20" d="100"/>
        <a:sy n="2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7.fntdata"/><Relationship Id="rId3" Type="http://schemas.openxmlformats.org/officeDocument/2006/relationships/slideMaster" Target="slideMasters/slideMaster1.xml"/><Relationship Id="rId21" Type="http://schemas.openxmlformats.org/officeDocument/2006/relationships/font" Target="fonts/font2.fntdata"/><Relationship Id="rId76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font" Target="fonts/font6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3.xml"/><Relationship Id="rId20" Type="http://schemas.openxmlformats.org/officeDocument/2006/relationships/font" Target="fonts/font1.fntdata"/><Relationship Id="rId75" Type="http://customschemas.google.com/relationships/presentationmetadata" Target="metadata"/><Relationship Id="rId1" Type="http://schemas.openxmlformats.org/officeDocument/2006/relationships/customXml" Target="../customXml/item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5.fntdata"/><Relationship Id="rId79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4.fntdata"/><Relationship Id="rId10" Type="http://schemas.openxmlformats.org/officeDocument/2006/relationships/slide" Target="slides/slide7.xml"/><Relationship Id="rId19" Type="http://schemas.openxmlformats.org/officeDocument/2006/relationships/notesMaster" Target="notesMasters/notesMaster1.xml"/><Relationship Id="rId78" Type="http://schemas.openxmlformats.org/officeDocument/2006/relationships/viewProps" Target="viewProps.xml"/><Relationship Id="rId81" Type="http://schemas.microsoft.com/office/2016/11/relationships/changesInfo" Target="changesInfos/changesInfo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3.fntdata"/><Relationship Id="rId77" Type="http://schemas.openxmlformats.org/officeDocument/2006/relationships/presProps" Target="presProps.xml"/><Relationship Id="rId8" Type="http://schemas.openxmlformats.org/officeDocument/2006/relationships/slide" Target="slides/slide5.xml"/><Relationship Id="rId8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an Bengtsson" userId="82f7321a-47b7-41d4-9ed3-95511ae7a28b" providerId="ADAL" clId="{1AFF76CB-950B-4D72-895E-B296E84A86BA}"/>
    <pc:docChg chg="undo custSel addSld delSld modSld sldOrd delMainMaster">
      <pc:chgData name="Jan Bengtsson" userId="82f7321a-47b7-41d4-9ed3-95511ae7a28b" providerId="ADAL" clId="{1AFF76CB-950B-4D72-895E-B296E84A86BA}" dt="2022-12-05T18:54:32.061" v="316" actId="478"/>
      <pc:docMkLst>
        <pc:docMk/>
      </pc:docMkLst>
      <pc:sldChg chg="modSp del mod ord">
        <pc:chgData name="Jan Bengtsson" userId="82f7321a-47b7-41d4-9ed3-95511ae7a28b" providerId="ADAL" clId="{1AFF76CB-950B-4D72-895E-B296E84A86BA}" dt="2022-12-01T16:43:58.055" v="83" actId="47"/>
        <pc:sldMkLst>
          <pc:docMk/>
          <pc:sldMk cId="0" sldId="256"/>
        </pc:sldMkLst>
        <pc:spChg chg="mod">
          <ac:chgData name="Jan Bengtsson" userId="82f7321a-47b7-41d4-9ed3-95511ae7a28b" providerId="ADAL" clId="{1AFF76CB-950B-4D72-895E-B296E84A86BA}" dt="2022-12-01T16:34:02.255" v="13" actId="20577"/>
          <ac:spMkLst>
            <pc:docMk/>
            <pc:sldMk cId="0" sldId="256"/>
            <ac:spMk id="245" creationId="{00000000-0000-0000-0000-000000000000}"/>
          </ac:spMkLst>
        </pc:spChg>
      </pc:sldChg>
      <pc:sldChg chg="del">
        <pc:chgData name="Jan Bengtsson" userId="82f7321a-47b7-41d4-9ed3-95511ae7a28b" providerId="ADAL" clId="{1AFF76CB-950B-4D72-895E-B296E84A86BA}" dt="2022-12-01T16:34:05.897" v="14" actId="47"/>
        <pc:sldMkLst>
          <pc:docMk/>
          <pc:sldMk cId="0" sldId="257"/>
        </pc:sldMkLst>
      </pc:sldChg>
      <pc:sldChg chg="del">
        <pc:chgData name="Jan Bengtsson" userId="82f7321a-47b7-41d4-9ed3-95511ae7a28b" providerId="ADAL" clId="{1AFF76CB-950B-4D72-895E-B296E84A86BA}" dt="2022-12-01T16:34:07.339" v="15" actId="47"/>
        <pc:sldMkLst>
          <pc:docMk/>
          <pc:sldMk cId="0" sldId="258"/>
        </pc:sldMkLst>
      </pc:sldChg>
      <pc:sldChg chg="del">
        <pc:chgData name="Jan Bengtsson" userId="82f7321a-47b7-41d4-9ed3-95511ae7a28b" providerId="ADAL" clId="{1AFF76CB-950B-4D72-895E-B296E84A86BA}" dt="2022-12-01T16:43:59.748" v="84" actId="47"/>
        <pc:sldMkLst>
          <pc:docMk/>
          <pc:sldMk cId="0" sldId="259"/>
        </pc:sldMkLst>
      </pc:sldChg>
      <pc:sldChg chg="del">
        <pc:chgData name="Jan Bengtsson" userId="82f7321a-47b7-41d4-9ed3-95511ae7a28b" providerId="ADAL" clId="{1AFF76CB-950B-4D72-895E-B296E84A86BA}" dt="2022-12-01T16:34:12.247" v="16" actId="47"/>
        <pc:sldMkLst>
          <pc:docMk/>
          <pc:sldMk cId="0" sldId="260"/>
        </pc:sldMkLst>
      </pc:sldChg>
      <pc:sldChg chg="modSp mod ord">
        <pc:chgData name="Jan Bengtsson" userId="82f7321a-47b7-41d4-9ed3-95511ae7a28b" providerId="ADAL" clId="{1AFF76CB-950B-4D72-895E-B296E84A86BA}" dt="2022-12-02T16:44:11.888" v="275" actId="20577"/>
        <pc:sldMkLst>
          <pc:docMk/>
          <pc:sldMk cId="3209186651" sldId="261"/>
        </pc:sldMkLst>
        <pc:spChg chg="mod">
          <ac:chgData name="Jan Bengtsson" userId="82f7321a-47b7-41d4-9ed3-95511ae7a28b" providerId="ADAL" clId="{1AFF76CB-950B-4D72-895E-B296E84A86BA}" dt="2022-12-02T16:44:11.888" v="275" actId="20577"/>
          <ac:spMkLst>
            <pc:docMk/>
            <pc:sldMk cId="3209186651" sldId="261"/>
            <ac:spMk id="4" creationId="{EEF6B742-B9FE-5EF4-C102-C3BE1286DD3C}"/>
          </ac:spMkLst>
        </pc:spChg>
      </pc:sldChg>
      <pc:sldChg chg="del">
        <pc:chgData name="Jan Bengtsson" userId="82f7321a-47b7-41d4-9ed3-95511ae7a28b" providerId="ADAL" clId="{1AFF76CB-950B-4D72-895E-B296E84A86BA}" dt="2022-12-01T16:34:17.716" v="19" actId="47"/>
        <pc:sldMkLst>
          <pc:docMk/>
          <pc:sldMk cId="0" sldId="262"/>
        </pc:sldMkLst>
      </pc:sldChg>
      <pc:sldChg chg="del">
        <pc:chgData name="Jan Bengtsson" userId="82f7321a-47b7-41d4-9ed3-95511ae7a28b" providerId="ADAL" clId="{1AFF76CB-950B-4D72-895E-B296E84A86BA}" dt="2022-12-01T16:34:15.595" v="18" actId="47"/>
        <pc:sldMkLst>
          <pc:docMk/>
          <pc:sldMk cId="0" sldId="263"/>
        </pc:sldMkLst>
      </pc:sldChg>
      <pc:sldChg chg="del">
        <pc:chgData name="Jan Bengtsson" userId="82f7321a-47b7-41d4-9ed3-95511ae7a28b" providerId="ADAL" clId="{1AFF76CB-950B-4D72-895E-B296E84A86BA}" dt="2022-12-01T16:34:19.791" v="21" actId="47"/>
        <pc:sldMkLst>
          <pc:docMk/>
          <pc:sldMk cId="0" sldId="265"/>
        </pc:sldMkLst>
      </pc:sldChg>
      <pc:sldChg chg="addSp delSp modSp add mod ord">
        <pc:chgData name="Jan Bengtsson" userId="82f7321a-47b7-41d4-9ed3-95511ae7a28b" providerId="ADAL" clId="{1AFF76CB-950B-4D72-895E-B296E84A86BA}" dt="2022-12-05T18:54:25.004" v="315"/>
        <pc:sldMkLst>
          <pc:docMk/>
          <pc:sldMk cId="971115665" sldId="266"/>
        </pc:sldMkLst>
        <pc:spChg chg="add mod">
          <ac:chgData name="Jan Bengtsson" userId="82f7321a-47b7-41d4-9ed3-95511ae7a28b" providerId="ADAL" clId="{1AFF76CB-950B-4D72-895E-B296E84A86BA}" dt="2022-12-05T18:54:25.004" v="315"/>
          <ac:spMkLst>
            <pc:docMk/>
            <pc:sldMk cId="971115665" sldId="266"/>
            <ac:spMk id="8" creationId="{E0F84B8C-3E16-4581-A18D-68F97EC04C96}"/>
          </ac:spMkLst>
        </pc:spChg>
        <pc:spChg chg="mod">
          <ac:chgData name="Jan Bengtsson" userId="82f7321a-47b7-41d4-9ed3-95511ae7a28b" providerId="ADAL" clId="{1AFF76CB-950B-4D72-895E-B296E84A86BA}" dt="2022-12-01T16:41:47.733" v="70" actId="403"/>
          <ac:spMkLst>
            <pc:docMk/>
            <pc:sldMk cId="971115665" sldId="266"/>
            <ac:spMk id="10" creationId="{F0ACE4A4-BBD5-4B92-92E4-C11F700422AB}"/>
          </ac:spMkLst>
        </pc:spChg>
        <pc:spChg chg="del">
          <ac:chgData name="Jan Bengtsson" userId="82f7321a-47b7-41d4-9ed3-95511ae7a28b" providerId="ADAL" clId="{1AFF76CB-950B-4D72-895E-B296E84A86BA}" dt="2022-12-05T18:52:30.261" v="295" actId="478"/>
          <ac:spMkLst>
            <pc:docMk/>
            <pc:sldMk cId="971115665" sldId="266"/>
            <ac:spMk id="14" creationId="{141C268D-FF6C-9953-0B4A-3577A4486C65}"/>
          </ac:spMkLst>
        </pc:spChg>
      </pc:sldChg>
      <pc:sldChg chg="del">
        <pc:chgData name="Jan Bengtsson" userId="82f7321a-47b7-41d4-9ed3-95511ae7a28b" providerId="ADAL" clId="{1AFF76CB-950B-4D72-895E-B296E84A86BA}" dt="2022-12-01T16:34:28.579" v="25" actId="47"/>
        <pc:sldMkLst>
          <pc:docMk/>
          <pc:sldMk cId="0" sldId="269"/>
        </pc:sldMkLst>
      </pc:sldChg>
      <pc:sldChg chg="add del">
        <pc:chgData name="Jan Bengtsson" userId="82f7321a-47b7-41d4-9ed3-95511ae7a28b" providerId="ADAL" clId="{1AFF76CB-950B-4D72-895E-B296E84A86BA}" dt="2022-12-01T16:39:51.249" v="62" actId="47"/>
        <pc:sldMkLst>
          <pc:docMk/>
          <pc:sldMk cId="3567244732" sldId="269"/>
        </pc:sldMkLst>
      </pc:sldChg>
      <pc:sldChg chg="delSp mod ord modNotesTx">
        <pc:chgData name="Jan Bengtsson" userId="82f7321a-47b7-41d4-9ed3-95511ae7a28b" providerId="ADAL" clId="{1AFF76CB-950B-4D72-895E-B296E84A86BA}" dt="2022-12-02T16:22:16.684" v="263" actId="6549"/>
        <pc:sldMkLst>
          <pc:docMk/>
          <pc:sldMk cId="0" sldId="270"/>
        </pc:sldMkLst>
        <pc:spChg chg="del">
          <ac:chgData name="Jan Bengtsson" userId="82f7321a-47b7-41d4-9ed3-95511ae7a28b" providerId="ADAL" clId="{1AFF76CB-950B-4D72-895E-B296E84A86BA}" dt="2022-12-01T16:44:22.402" v="85" actId="478"/>
          <ac:spMkLst>
            <pc:docMk/>
            <pc:sldMk cId="0" sldId="270"/>
            <ac:spMk id="450" creationId="{00000000-0000-0000-0000-000000000000}"/>
          </ac:spMkLst>
        </pc:spChg>
      </pc:sldChg>
      <pc:sldChg chg="del">
        <pc:chgData name="Jan Bengtsson" userId="82f7321a-47b7-41d4-9ed3-95511ae7a28b" providerId="ADAL" clId="{1AFF76CB-950B-4D72-895E-B296E84A86BA}" dt="2022-12-01T16:34:53.752" v="27" actId="47"/>
        <pc:sldMkLst>
          <pc:docMk/>
          <pc:sldMk cId="0" sldId="278"/>
        </pc:sldMkLst>
      </pc:sldChg>
      <pc:sldChg chg="del">
        <pc:chgData name="Jan Bengtsson" userId="82f7321a-47b7-41d4-9ed3-95511ae7a28b" providerId="ADAL" clId="{1AFF76CB-950B-4D72-895E-B296E84A86BA}" dt="2022-12-01T16:35:03.161" v="30" actId="47"/>
        <pc:sldMkLst>
          <pc:docMk/>
          <pc:sldMk cId="0" sldId="282"/>
        </pc:sldMkLst>
      </pc:sldChg>
      <pc:sldChg chg="del">
        <pc:chgData name="Jan Bengtsson" userId="82f7321a-47b7-41d4-9ed3-95511ae7a28b" providerId="ADAL" clId="{1AFF76CB-950B-4D72-895E-B296E84A86BA}" dt="2022-12-01T16:35:17.079" v="33" actId="47"/>
        <pc:sldMkLst>
          <pc:docMk/>
          <pc:sldMk cId="0" sldId="283"/>
        </pc:sldMkLst>
      </pc:sldChg>
      <pc:sldChg chg="del">
        <pc:chgData name="Jan Bengtsson" userId="82f7321a-47b7-41d4-9ed3-95511ae7a28b" providerId="ADAL" clId="{1AFF76CB-950B-4D72-895E-B296E84A86BA}" dt="2022-12-01T16:35:39.375" v="43" actId="47"/>
        <pc:sldMkLst>
          <pc:docMk/>
          <pc:sldMk cId="0" sldId="290"/>
        </pc:sldMkLst>
      </pc:sldChg>
      <pc:sldChg chg="del">
        <pc:chgData name="Jan Bengtsson" userId="82f7321a-47b7-41d4-9ed3-95511ae7a28b" providerId="ADAL" clId="{1AFF76CB-950B-4D72-895E-B296E84A86BA}" dt="2022-12-01T16:35:45.961" v="51" actId="47"/>
        <pc:sldMkLst>
          <pc:docMk/>
          <pc:sldMk cId="0" sldId="298"/>
        </pc:sldMkLst>
      </pc:sldChg>
      <pc:sldChg chg="del">
        <pc:chgData name="Jan Bengtsson" userId="82f7321a-47b7-41d4-9ed3-95511ae7a28b" providerId="ADAL" clId="{1AFF76CB-950B-4D72-895E-B296E84A86BA}" dt="2022-12-01T16:35:46.546" v="52" actId="47"/>
        <pc:sldMkLst>
          <pc:docMk/>
          <pc:sldMk cId="0" sldId="299"/>
        </pc:sldMkLst>
      </pc:sldChg>
      <pc:sldChg chg="addSp delSp modSp mod">
        <pc:chgData name="Jan Bengtsson" userId="82f7321a-47b7-41d4-9ed3-95511ae7a28b" providerId="ADAL" clId="{1AFF76CB-950B-4D72-895E-B296E84A86BA}" dt="2022-12-05T18:53:56.415" v="306"/>
        <pc:sldMkLst>
          <pc:docMk/>
          <pc:sldMk cId="0" sldId="301"/>
        </pc:sldMkLst>
        <pc:spChg chg="del">
          <ac:chgData name="Jan Bengtsson" userId="82f7321a-47b7-41d4-9ed3-95511ae7a28b" providerId="ADAL" clId="{1AFF76CB-950B-4D72-895E-B296E84A86BA}" dt="2022-12-05T18:53:23.353" v="303" actId="478"/>
          <ac:spMkLst>
            <pc:docMk/>
            <pc:sldMk cId="0" sldId="301"/>
            <ac:spMk id="3" creationId="{34DEF5F9-E304-496A-1E5E-6E5CE2E5D3D5}"/>
          </ac:spMkLst>
        </pc:spChg>
        <pc:spChg chg="add mod">
          <ac:chgData name="Jan Bengtsson" userId="82f7321a-47b7-41d4-9ed3-95511ae7a28b" providerId="ADAL" clId="{1AFF76CB-950B-4D72-895E-B296E84A86BA}" dt="2022-12-05T18:53:56.415" v="306"/>
          <ac:spMkLst>
            <pc:docMk/>
            <pc:sldMk cId="0" sldId="301"/>
            <ac:spMk id="18" creationId="{BC9EBEA9-2457-444D-AEDD-FBBCA22B9A77}"/>
          </ac:spMkLst>
        </pc:spChg>
      </pc:sldChg>
      <pc:sldChg chg="del">
        <pc:chgData name="Jan Bengtsson" userId="82f7321a-47b7-41d4-9ed3-95511ae7a28b" providerId="ADAL" clId="{1AFF76CB-950B-4D72-895E-B296E84A86BA}" dt="2022-12-01T16:35:58.341" v="55" actId="47"/>
        <pc:sldMkLst>
          <pc:docMk/>
          <pc:sldMk cId="0" sldId="306"/>
        </pc:sldMkLst>
      </pc:sldChg>
      <pc:sldChg chg="del">
        <pc:chgData name="Jan Bengtsson" userId="82f7321a-47b7-41d4-9ed3-95511ae7a28b" providerId="ADAL" clId="{1AFF76CB-950B-4D72-895E-B296E84A86BA}" dt="2022-12-01T16:35:59.578" v="56" actId="47"/>
        <pc:sldMkLst>
          <pc:docMk/>
          <pc:sldMk cId="0" sldId="307"/>
        </pc:sldMkLst>
      </pc:sldChg>
      <pc:sldChg chg="del">
        <pc:chgData name="Jan Bengtsson" userId="82f7321a-47b7-41d4-9ed3-95511ae7a28b" providerId="ADAL" clId="{1AFF76CB-950B-4D72-895E-B296E84A86BA}" dt="2022-12-01T16:36:00.482" v="57" actId="47"/>
        <pc:sldMkLst>
          <pc:docMk/>
          <pc:sldMk cId="0" sldId="308"/>
        </pc:sldMkLst>
      </pc:sldChg>
      <pc:sldChg chg="del">
        <pc:chgData name="Jan Bengtsson" userId="82f7321a-47b7-41d4-9ed3-95511ae7a28b" providerId="ADAL" clId="{1AFF76CB-950B-4D72-895E-B296E84A86BA}" dt="2022-12-01T16:40:05.444" v="68" actId="47"/>
        <pc:sldMkLst>
          <pc:docMk/>
          <pc:sldMk cId="0" sldId="309"/>
        </pc:sldMkLst>
      </pc:sldChg>
      <pc:sldChg chg="del">
        <pc:chgData name="Jan Bengtsson" userId="82f7321a-47b7-41d4-9ed3-95511ae7a28b" providerId="ADAL" clId="{1AFF76CB-950B-4D72-895E-B296E84A86BA}" dt="2022-12-01T16:35:56.193" v="53" actId="47"/>
        <pc:sldMkLst>
          <pc:docMk/>
          <pc:sldMk cId="1271749323" sldId="310"/>
        </pc:sldMkLst>
      </pc:sldChg>
      <pc:sldChg chg="modNotesTx">
        <pc:chgData name="Jan Bengtsson" userId="82f7321a-47b7-41d4-9ed3-95511ae7a28b" providerId="ADAL" clId="{1AFF76CB-950B-4D72-895E-B296E84A86BA}" dt="2022-12-02T16:22:35.150" v="265" actId="6549"/>
        <pc:sldMkLst>
          <pc:docMk/>
          <pc:sldMk cId="2718726685" sldId="311"/>
        </pc:sldMkLst>
      </pc:sldChg>
      <pc:sldChg chg="addSp delSp modSp mod ord">
        <pc:chgData name="Jan Bengtsson" userId="82f7321a-47b7-41d4-9ed3-95511ae7a28b" providerId="ADAL" clId="{1AFF76CB-950B-4D72-895E-B296E84A86BA}" dt="2022-12-05T18:54:03.800" v="309"/>
        <pc:sldMkLst>
          <pc:docMk/>
          <pc:sldMk cId="2936850302" sldId="313"/>
        </pc:sldMkLst>
        <pc:spChg chg="del mod">
          <ac:chgData name="Jan Bengtsson" userId="82f7321a-47b7-41d4-9ed3-95511ae7a28b" providerId="ADAL" clId="{1AFF76CB-950B-4D72-895E-B296E84A86BA}" dt="2022-12-05T18:53:02.126" v="299" actId="478"/>
          <ac:spMkLst>
            <pc:docMk/>
            <pc:sldMk cId="2936850302" sldId="313"/>
            <ac:spMk id="4" creationId="{2BFD9DAF-7BFD-8662-5810-23BC61C7C36F}"/>
          </ac:spMkLst>
        </pc:spChg>
        <pc:spChg chg="mod">
          <ac:chgData name="Jan Bengtsson" userId="82f7321a-47b7-41d4-9ed3-95511ae7a28b" providerId="ADAL" clId="{1AFF76CB-950B-4D72-895E-B296E84A86BA}" dt="2022-12-02T16:11:00.057" v="188" actId="5793"/>
          <ac:spMkLst>
            <pc:docMk/>
            <pc:sldMk cId="2936850302" sldId="313"/>
            <ac:spMk id="5" creationId="{6FA51AC5-579D-79D6-AAC0-E94916FA9683}"/>
          </ac:spMkLst>
        </pc:spChg>
        <pc:spChg chg="add del mod">
          <ac:chgData name="Jan Bengtsson" userId="82f7321a-47b7-41d4-9ed3-95511ae7a28b" providerId="ADAL" clId="{1AFF76CB-950B-4D72-895E-B296E84A86BA}" dt="2022-12-02T16:10:26.863" v="182"/>
          <ac:spMkLst>
            <pc:docMk/>
            <pc:sldMk cId="2936850302" sldId="313"/>
            <ac:spMk id="8" creationId="{DB54010D-7EA0-4CD5-9507-AA68CAAA1B74}"/>
          </ac:spMkLst>
        </pc:spChg>
        <pc:spChg chg="add mod">
          <ac:chgData name="Jan Bengtsson" userId="82f7321a-47b7-41d4-9ed3-95511ae7a28b" providerId="ADAL" clId="{1AFF76CB-950B-4D72-895E-B296E84A86BA}" dt="2022-12-02T16:46:10.401" v="290" actId="404"/>
          <ac:spMkLst>
            <pc:docMk/>
            <pc:sldMk cId="2936850302" sldId="313"/>
            <ac:spMk id="9" creationId="{D2D04972-B753-47BB-A492-F04A67575B16}"/>
          </ac:spMkLst>
        </pc:spChg>
        <pc:spChg chg="add mod">
          <ac:chgData name="Jan Bengtsson" userId="82f7321a-47b7-41d4-9ed3-95511ae7a28b" providerId="ADAL" clId="{1AFF76CB-950B-4D72-895E-B296E84A86BA}" dt="2022-12-05T18:54:03.800" v="309"/>
          <ac:spMkLst>
            <pc:docMk/>
            <pc:sldMk cId="2936850302" sldId="313"/>
            <ac:spMk id="12" creationId="{68642209-DFA1-49A5-A8A2-9F7057A26299}"/>
          </ac:spMkLst>
        </pc:spChg>
        <pc:picChg chg="add mod">
          <ac:chgData name="Jan Bengtsson" userId="82f7321a-47b7-41d4-9ed3-95511ae7a28b" providerId="ADAL" clId="{1AFF76CB-950B-4D72-895E-B296E84A86BA}" dt="2022-12-02T16:41:01.617" v="268" actId="1076"/>
          <ac:picMkLst>
            <pc:docMk/>
            <pc:sldMk cId="2936850302" sldId="313"/>
            <ac:picMk id="10" creationId="{3FBB06A4-C32A-45D5-A5A1-07AD15637D5D}"/>
          </ac:picMkLst>
        </pc:picChg>
        <pc:picChg chg="add mod">
          <ac:chgData name="Jan Bengtsson" userId="82f7321a-47b7-41d4-9ed3-95511ae7a28b" providerId="ADAL" clId="{1AFF76CB-950B-4D72-895E-B296E84A86BA}" dt="2022-12-02T16:41:06.638" v="269" actId="1076"/>
          <ac:picMkLst>
            <pc:docMk/>
            <pc:sldMk cId="2936850302" sldId="313"/>
            <ac:picMk id="11" creationId="{AFF052C9-0BF1-439D-AD9E-DD066E24566C}"/>
          </ac:picMkLst>
        </pc:picChg>
      </pc:sldChg>
      <pc:sldChg chg="del">
        <pc:chgData name="Jan Bengtsson" userId="82f7321a-47b7-41d4-9ed3-95511ae7a28b" providerId="ADAL" clId="{1AFF76CB-950B-4D72-895E-B296E84A86BA}" dt="2022-12-01T16:35:44.570" v="49" actId="47"/>
        <pc:sldMkLst>
          <pc:docMk/>
          <pc:sldMk cId="106712119" sldId="314"/>
        </pc:sldMkLst>
      </pc:sldChg>
      <pc:sldChg chg="del">
        <pc:chgData name="Jan Bengtsson" userId="82f7321a-47b7-41d4-9ed3-95511ae7a28b" providerId="ADAL" clId="{1AFF76CB-950B-4D72-895E-B296E84A86BA}" dt="2022-12-01T16:35:45.359" v="50" actId="47"/>
        <pc:sldMkLst>
          <pc:docMk/>
          <pc:sldMk cId="2710848905" sldId="315"/>
        </pc:sldMkLst>
      </pc:sldChg>
      <pc:sldChg chg="del">
        <pc:chgData name="Jan Bengtsson" userId="82f7321a-47b7-41d4-9ed3-95511ae7a28b" providerId="ADAL" clId="{1AFF76CB-950B-4D72-895E-B296E84A86BA}" dt="2022-12-01T16:35:43.005" v="47" actId="47"/>
        <pc:sldMkLst>
          <pc:docMk/>
          <pc:sldMk cId="701091386" sldId="316"/>
        </pc:sldMkLst>
      </pc:sldChg>
      <pc:sldChg chg="del">
        <pc:chgData name="Jan Bengtsson" userId="82f7321a-47b7-41d4-9ed3-95511ae7a28b" providerId="ADAL" clId="{1AFF76CB-950B-4D72-895E-B296E84A86BA}" dt="2022-12-01T16:35:42.134" v="46" actId="47"/>
        <pc:sldMkLst>
          <pc:docMk/>
          <pc:sldMk cId="1559527457" sldId="317"/>
        </pc:sldMkLst>
      </pc:sldChg>
      <pc:sldChg chg="del">
        <pc:chgData name="Jan Bengtsson" userId="82f7321a-47b7-41d4-9ed3-95511ae7a28b" providerId="ADAL" clId="{1AFF76CB-950B-4D72-895E-B296E84A86BA}" dt="2022-12-01T16:35:41.269" v="45" actId="47"/>
        <pc:sldMkLst>
          <pc:docMk/>
          <pc:sldMk cId="3284568126" sldId="320"/>
        </pc:sldMkLst>
      </pc:sldChg>
      <pc:sldChg chg="del">
        <pc:chgData name="Jan Bengtsson" userId="82f7321a-47b7-41d4-9ed3-95511ae7a28b" providerId="ADAL" clId="{1AFF76CB-950B-4D72-895E-B296E84A86BA}" dt="2022-12-01T16:35:25.542" v="40" actId="47"/>
        <pc:sldMkLst>
          <pc:docMk/>
          <pc:sldMk cId="2864485124" sldId="321"/>
        </pc:sldMkLst>
      </pc:sldChg>
      <pc:sldChg chg="del">
        <pc:chgData name="Jan Bengtsson" userId="82f7321a-47b7-41d4-9ed3-95511ae7a28b" providerId="ADAL" clId="{1AFF76CB-950B-4D72-895E-B296E84A86BA}" dt="2022-12-01T16:35:40.344" v="44" actId="47"/>
        <pc:sldMkLst>
          <pc:docMk/>
          <pc:sldMk cId="2287432778" sldId="322"/>
        </pc:sldMkLst>
      </pc:sldChg>
      <pc:sldChg chg="del">
        <pc:chgData name="Jan Bengtsson" userId="82f7321a-47b7-41d4-9ed3-95511ae7a28b" providerId="ADAL" clId="{1AFF76CB-950B-4D72-895E-B296E84A86BA}" dt="2022-12-01T16:35:23.336" v="38" actId="47"/>
        <pc:sldMkLst>
          <pc:docMk/>
          <pc:sldMk cId="3248267299" sldId="323"/>
        </pc:sldMkLst>
      </pc:sldChg>
      <pc:sldChg chg="del">
        <pc:chgData name="Jan Bengtsson" userId="82f7321a-47b7-41d4-9ed3-95511ae7a28b" providerId="ADAL" clId="{1AFF76CB-950B-4D72-895E-B296E84A86BA}" dt="2022-12-01T16:35:18.019" v="34" actId="47"/>
        <pc:sldMkLst>
          <pc:docMk/>
          <pc:sldMk cId="1421544459" sldId="325"/>
        </pc:sldMkLst>
      </pc:sldChg>
      <pc:sldChg chg="del">
        <pc:chgData name="Jan Bengtsson" userId="82f7321a-47b7-41d4-9ed3-95511ae7a28b" providerId="ADAL" clId="{1AFF76CB-950B-4D72-895E-B296E84A86BA}" dt="2022-12-01T16:35:15.898" v="32" actId="47"/>
        <pc:sldMkLst>
          <pc:docMk/>
          <pc:sldMk cId="3593186125" sldId="326"/>
        </pc:sldMkLst>
      </pc:sldChg>
      <pc:sldChg chg="del">
        <pc:chgData name="Jan Bengtsson" userId="82f7321a-47b7-41d4-9ed3-95511ae7a28b" providerId="ADAL" clId="{1AFF76CB-950B-4D72-895E-B296E84A86BA}" dt="2022-12-01T16:35:34.646" v="42" actId="47"/>
        <pc:sldMkLst>
          <pc:docMk/>
          <pc:sldMk cId="2646738343" sldId="327"/>
        </pc:sldMkLst>
      </pc:sldChg>
      <pc:sldChg chg="del">
        <pc:chgData name="Jan Bengtsson" userId="82f7321a-47b7-41d4-9ed3-95511ae7a28b" providerId="ADAL" clId="{1AFF76CB-950B-4D72-895E-B296E84A86BA}" dt="2022-12-01T16:35:01.473" v="29" actId="47"/>
        <pc:sldMkLst>
          <pc:docMk/>
          <pc:sldMk cId="565777069" sldId="328"/>
        </pc:sldMkLst>
      </pc:sldChg>
      <pc:sldChg chg="del">
        <pc:chgData name="Jan Bengtsson" userId="82f7321a-47b7-41d4-9ed3-95511ae7a28b" providerId="ADAL" clId="{1AFF76CB-950B-4D72-895E-B296E84A86BA}" dt="2022-12-01T16:34:56.574" v="28" actId="47"/>
        <pc:sldMkLst>
          <pc:docMk/>
          <pc:sldMk cId="1551996505" sldId="330"/>
        </pc:sldMkLst>
      </pc:sldChg>
      <pc:sldChg chg="del">
        <pc:chgData name="Jan Bengtsson" userId="82f7321a-47b7-41d4-9ed3-95511ae7a28b" providerId="ADAL" clId="{1AFF76CB-950B-4D72-895E-B296E84A86BA}" dt="2022-12-01T16:35:32.647" v="41" actId="47"/>
        <pc:sldMkLst>
          <pc:docMk/>
          <pc:sldMk cId="705008133" sldId="331"/>
        </pc:sldMkLst>
      </pc:sldChg>
      <pc:sldChg chg="del">
        <pc:chgData name="Jan Bengtsson" userId="82f7321a-47b7-41d4-9ed3-95511ae7a28b" providerId="ADAL" clId="{1AFF76CB-950B-4D72-895E-B296E84A86BA}" dt="2022-12-01T16:34:24.002" v="24" actId="47"/>
        <pc:sldMkLst>
          <pc:docMk/>
          <pc:sldMk cId="2823079613" sldId="333"/>
        </pc:sldMkLst>
      </pc:sldChg>
      <pc:sldChg chg="del">
        <pc:chgData name="Jan Bengtsson" userId="82f7321a-47b7-41d4-9ed3-95511ae7a28b" providerId="ADAL" clId="{1AFF76CB-950B-4D72-895E-B296E84A86BA}" dt="2022-12-01T16:34:22.499" v="23" actId="47"/>
        <pc:sldMkLst>
          <pc:docMk/>
          <pc:sldMk cId="3982667744" sldId="334"/>
        </pc:sldMkLst>
      </pc:sldChg>
      <pc:sldChg chg="del">
        <pc:chgData name="Jan Bengtsson" userId="82f7321a-47b7-41d4-9ed3-95511ae7a28b" providerId="ADAL" clId="{1AFF76CB-950B-4D72-895E-B296E84A86BA}" dt="2022-12-01T16:34:20.724" v="22" actId="47"/>
        <pc:sldMkLst>
          <pc:docMk/>
          <pc:sldMk cId="304579136" sldId="335"/>
        </pc:sldMkLst>
      </pc:sldChg>
      <pc:sldChg chg="del">
        <pc:chgData name="Jan Bengtsson" userId="82f7321a-47b7-41d4-9ed3-95511ae7a28b" providerId="ADAL" clId="{1AFF76CB-950B-4D72-895E-B296E84A86BA}" dt="2022-12-01T16:34:18.873" v="20" actId="47"/>
        <pc:sldMkLst>
          <pc:docMk/>
          <pc:sldMk cId="359766812" sldId="336"/>
        </pc:sldMkLst>
      </pc:sldChg>
      <pc:sldChg chg="del">
        <pc:chgData name="Jan Bengtsson" userId="82f7321a-47b7-41d4-9ed3-95511ae7a28b" providerId="ADAL" clId="{1AFF76CB-950B-4D72-895E-B296E84A86BA}" dt="2022-12-01T16:44:36.651" v="86" actId="47"/>
        <pc:sldMkLst>
          <pc:docMk/>
          <pc:sldMk cId="801638137" sldId="339"/>
        </pc:sldMkLst>
      </pc:sldChg>
      <pc:sldChg chg="modSp del mod">
        <pc:chgData name="Jan Bengtsson" userId="82f7321a-47b7-41d4-9ed3-95511ae7a28b" providerId="ADAL" clId="{1AFF76CB-950B-4D72-895E-B296E84A86BA}" dt="2022-12-02T07:26:35.097" v="106" actId="47"/>
        <pc:sldMkLst>
          <pc:docMk/>
          <pc:sldMk cId="2938942019" sldId="342"/>
        </pc:sldMkLst>
        <pc:spChg chg="mod">
          <ac:chgData name="Jan Bengtsson" userId="82f7321a-47b7-41d4-9ed3-95511ae7a28b" providerId="ADAL" clId="{1AFF76CB-950B-4D72-895E-B296E84A86BA}" dt="2022-12-01T16:45:22.494" v="89" actId="20577"/>
          <ac:spMkLst>
            <pc:docMk/>
            <pc:sldMk cId="2938942019" sldId="342"/>
            <ac:spMk id="457" creationId="{00000000-0000-0000-0000-000000000000}"/>
          </ac:spMkLst>
        </pc:spChg>
      </pc:sldChg>
      <pc:sldChg chg="addSp delSp modSp mod modNotesTx">
        <pc:chgData name="Jan Bengtsson" userId="82f7321a-47b7-41d4-9ed3-95511ae7a28b" providerId="ADAL" clId="{1AFF76CB-950B-4D72-895E-B296E84A86BA}" dt="2022-12-05T18:53:59.291" v="307"/>
        <pc:sldMkLst>
          <pc:docMk/>
          <pc:sldMk cId="1696624141" sldId="343"/>
        </pc:sldMkLst>
        <pc:spChg chg="del mod">
          <ac:chgData name="Jan Bengtsson" userId="82f7321a-47b7-41d4-9ed3-95511ae7a28b" providerId="ADAL" clId="{1AFF76CB-950B-4D72-895E-B296E84A86BA}" dt="2022-12-05T18:53:18.159" v="302" actId="478"/>
          <ac:spMkLst>
            <pc:docMk/>
            <pc:sldMk cId="1696624141" sldId="343"/>
            <ac:spMk id="6" creationId="{BDE45DD4-F32B-8236-B3FB-DE20933F79D9}"/>
          </ac:spMkLst>
        </pc:spChg>
        <pc:spChg chg="add mod">
          <ac:chgData name="Jan Bengtsson" userId="82f7321a-47b7-41d4-9ed3-95511ae7a28b" providerId="ADAL" clId="{1AFF76CB-950B-4D72-895E-B296E84A86BA}" dt="2022-12-05T18:53:59.291" v="307"/>
          <ac:spMkLst>
            <pc:docMk/>
            <pc:sldMk cId="1696624141" sldId="343"/>
            <ac:spMk id="34" creationId="{E5DD4595-B846-40E6-92A5-21FE44E3CF54}"/>
          </ac:spMkLst>
        </pc:spChg>
      </pc:sldChg>
      <pc:sldChg chg="del">
        <pc:chgData name="Jan Bengtsson" userId="82f7321a-47b7-41d4-9ed3-95511ae7a28b" providerId="ADAL" clId="{1AFF76CB-950B-4D72-895E-B296E84A86BA}" dt="2022-12-01T16:34:36.471" v="26" actId="47"/>
        <pc:sldMkLst>
          <pc:docMk/>
          <pc:sldMk cId="1030039356" sldId="344"/>
        </pc:sldMkLst>
      </pc:sldChg>
      <pc:sldChg chg="del">
        <pc:chgData name="Jan Bengtsson" userId="82f7321a-47b7-41d4-9ed3-95511ae7a28b" providerId="ADAL" clId="{1AFF76CB-950B-4D72-895E-B296E84A86BA}" dt="2022-12-01T16:44:47.727" v="87" actId="47"/>
        <pc:sldMkLst>
          <pc:docMk/>
          <pc:sldMk cId="2846602528" sldId="345"/>
        </pc:sldMkLst>
      </pc:sldChg>
      <pc:sldChg chg="del">
        <pc:chgData name="Jan Bengtsson" userId="82f7321a-47b7-41d4-9ed3-95511ae7a28b" providerId="ADAL" clId="{1AFF76CB-950B-4D72-895E-B296E84A86BA}" dt="2022-12-01T16:35:22.295" v="37" actId="47"/>
        <pc:sldMkLst>
          <pc:docMk/>
          <pc:sldMk cId="2465422857" sldId="348"/>
        </pc:sldMkLst>
      </pc:sldChg>
      <pc:sldChg chg="del">
        <pc:chgData name="Jan Bengtsson" userId="82f7321a-47b7-41d4-9ed3-95511ae7a28b" providerId="ADAL" clId="{1AFF76CB-950B-4D72-895E-B296E84A86BA}" dt="2022-12-01T16:35:14.675" v="31" actId="47"/>
        <pc:sldMkLst>
          <pc:docMk/>
          <pc:sldMk cId="4256646848" sldId="349"/>
        </pc:sldMkLst>
      </pc:sldChg>
      <pc:sldChg chg="del">
        <pc:chgData name="Jan Bengtsson" userId="82f7321a-47b7-41d4-9ed3-95511ae7a28b" providerId="ADAL" clId="{1AFF76CB-950B-4D72-895E-B296E84A86BA}" dt="2022-12-01T16:35:19.223" v="35" actId="47"/>
        <pc:sldMkLst>
          <pc:docMk/>
          <pc:sldMk cId="559574750" sldId="351"/>
        </pc:sldMkLst>
      </pc:sldChg>
      <pc:sldChg chg="del">
        <pc:chgData name="Jan Bengtsson" userId="82f7321a-47b7-41d4-9ed3-95511ae7a28b" providerId="ADAL" clId="{1AFF76CB-950B-4D72-895E-B296E84A86BA}" dt="2022-12-01T16:35:20.912" v="36" actId="47"/>
        <pc:sldMkLst>
          <pc:docMk/>
          <pc:sldMk cId="3661249342" sldId="352"/>
        </pc:sldMkLst>
      </pc:sldChg>
      <pc:sldChg chg="del">
        <pc:chgData name="Jan Bengtsson" userId="82f7321a-47b7-41d4-9ed3-95511ae7a28b" providerId="ADAL" clId="{1AFF76CB-950B-4D72-895E-B296E84A86BA}" dt="2022-12-01T16:35:43.777" v="48" actId="47"/>
        <pc:sldMkLst>
          <pc:docMk/>
          <pc:sldMk cId="4176277890" sldId="354"/>
        </pc:sldMkLst>
      </pc:sldChg>
      <pc:sldChg chg="del">
        <pc:chgData name="Jan Bengtsson" userId="82f7321a-47b7-41d4-9ed3-95511ae7a28b" providerId="ADAL" clId="{1AFF76CB-950B-4D72-895E-B296E84A86BA}" dt="2022-12-01T16:35:24.601" v="39" actId="47"/>
        <pc:sldMkLst>
          <pc:docMk/>
          <pc:sldMk cId="2601074402" sldId="355"/>
        </pc:sldMkLst>
      </pc:sldChg>
      <pc:sldChg chg="del">
        <pc:chgData name="Jan Bengtsson" userId="82f7321a-47b7-41d4-9ed3-95511ae7a28b" providerId="ADAL" clId="{1AFF76CB-950B-4D72-895E-B296E84A86BA}" dt="2022-12-01T16:34:14.059" v="17" actId="47"/>
        <pc:sldMkLst>
          <pc:docMk/>
          <pc:sldMk cId="3832839076" sldId="356"/>
        </pc:sldMkLst>
      </pc:sldChg>
      <pc:sldChg chg="del">
        <pc:chgData name="Jan Bengtsson" userId="82f7321a-47b7-41d4-9ed3-95511ae7a28b" providerId="ADAL" clId="{1AFF76CB-950B-4D72-895E-B296E84A86BA}" dt="2022-12-01T16:35:57.219" v="54" actId="47"/>
        <pc:sldMkLst>
          <pc:docMk/>
          <pc:sldMk cId="2291825256" sldId="357"/>
        </pc:sldMkLst>
      </pc:sldChg>
      <pc:sldChg chg="addSp delSp modSp add mod ord">
        <pc:chgData name="Jan Bengtsson" userId="82f7321a-47b7-41d4-9ed3-95511ae7a28b" providerId="ADAL" clId="{1AFF76CB-950B-4D72-895E-B296E84A86BA}" dt="2022-12-05T18:53:47.446" v="305"/>
        <pc:sldMkLst>
          <pc:docMk/>
          <pc:sldMk cId="2125064066" sldId="366"/>
        </pc:sldMkLst>
        <pc:spChg chg="add mod">
          <ac:chgData name="Jan Bengtsson" userId="82f7321a-47b7-41d4-9ed3-95511ae7a28b" providerId="ADAL" clId="{1AFF76CB-950B-4D72-895E-B296E84A86BA}" dt="2022-12-05T18:53:47.446" v="305"/>
          <ac:spMkLst>
            <pc:docMk/>
            <pc:sldMk cId="2125064066" sldId="366"/>
            <ac:spMk id="9" creationId="{DEA72BCA-3ED4-43F2-88B3-4AFC2E877FE0}"/>
          </ac:spMkLst>
        </pc:spChg>
        <pc:spChg chg="del">
          <ac:chgData name="Jan Bengtsson" userId="82f7321a-47b7-41d4-9ed3-95511ae7a28b" providerId="ADAL" clId="{1AFF76CB-950B-4D72-895E-B296E84A86BA}" dt="2022-12-05T18:53:36.449" v="304" actId="478"/>
          <ac:spMkLst>
            <pc:docMk/>
            <pc:sldMk cId="2125064066" sldId="366"/>
            <ac:spMk id="32" creationId="{B9CABC34-463E-104D-EC37-C2B417C7C99B}"/>
          </ac:spMkLst>
        </pc:spChg>
      </pc:sldChg>
      <pc:sldChg chg="add del">
        <pc:chgData name="Jan Bengtsson" userId="82f7321a-47b7-41d4-9ed3-95511ae7a28b" providerId="ADAL" clId="{1AFF76CB-950B-4D72-895E-B296E84A86BA}" dt="2022-12-01T16:39:49.340" v="61" actId="47"/>
        <pc:sldMkLst>
          <pc:docMk/>
          <pc:sldMk cId="3126694025" sldId="370"/>
        </pc:sldMkLst>
      </pc:sldChg>
      <pc:sldChg chg="add del">
        <pc:chgData name="Jan Bengtsson" userId="82f7321a-47b7-41d4-9ed3-95511ae7a28b" providerId="ADAL" clId="{1AFF76CB-950B-4D72-895E-B296E84A86BA}" dt="2022-12-01T16:39:59.989" v="65" actId="47"/>
        <pc:sldMkLst>
          <pc:docMk/>
          <pc:sldMk cId="2545811779" sldId="377"/>
        </pc:sldMkLst>
      </pc:sldChg>
      <pc:sldChg chg="addSp delSp modSp add mod">
        <pc:chgData name="Jan Bengtsson" userId="82f7321a-47b7-41d4-9ed3-95511ae7a28b" providerId="ADAL" clId="{1AFF76CB-950B-4D72-895E-B296E84A86BA}" dt="2022-12-05T18:54:11.206" v="310"/>
        <pc:sldMkLst>
          <pc:docMk/>
          <pc:sldMk cId="807949135" sldId="2142533399"/>
        </pc:sldMkLst>
        <pc:spChg chg="add mod">
          <ac:chgData name="Jan Bengtsson" userId="82f7321a-47b7-41d4-9ed3-95511ae7a28b" providerId="ADAL" clId="{1AFF76CB-950B-4D72-895E-B296E84A86BA}" dt="2022-12-05T18:54:11.206" v="310"/>
          <ac:spMkLst>
            <pc:docMk/>
            <pc:sldMk cId="807949135" sldId="2142533399"/>
            <ac:spMk id="13" creationId="{D4716282-70FA-485D-A6D1-DE5D6BDB9A7C}"/>
          </ac:spMkLst>
        </pc:spChg>
        <pc:spChg chg="del">
          <ac:chgData name="Jan Bengtsson" userId="82f7321a-47b7-41d4-9ed3-95511ae7a28b" providerId="ADAL" clId="{1AFF76CB-950B-4D72-895E-B296E84A86BA}" dt="2022-12-05T18:52:44.168" v="297" actId="478"/>
          <ac:spMkLst>
            <pc:docMk/>
            <pc:sldMk cId="807949135" sldId="2142533399"/>
            <ac:spMk id="14" creationId="{141C268D-FF6C-9953-0B4A-3577A4486C65}"/>
          </ac:spMkLst>
        </pc:spChg>
        <pc:spChg chg="mod">
          <ac:chgData name="Jan Bengtsson" userId="82f7321a-47b7-41d4-9ed3-95511ae7a28b" providerId="ADAL" clId="{1AFF76CB-950B-4D72-895E-B296E84A86BA}" dt="2022-12-01T16:42:31.081" v="72" actId="255"/>
          <ac:spMkLst>
            <pc:docMk/>
            <pc:sldMk cId="807949135" sldId="2142533399"/>
            <ac:spMk id="19" creationId="{3796FCC7-7C32-4336-9800-716BB9D1FECA}"/>
          </ac:spMkLst>
        </pc:spChg>
      </pc:sldChg>
      <pc:sldChg chg="add del">
        <pc:chgData name="Jan Bengtsson" userId="82f7321a-47b7-41d4-9ed3-95511ae7a28b" providerId="ADAL" clId="{1AFF76CB-950B-4D72-895E-B296E84A86BA}" dt="2022-12-01T16:39:52.656" v="63" actId="47"/>
        <pc:sldMkLst>
          <pc:docMk/>
          <pc:sldMk cId="543654791" sldId="2142533402"/>
        </pc:sldMkLst>
      </pc:sldChg>
      <pc:sldChg chg="add del">
        <pc:chgData name="Jan Bengtsson" userId="82f7321a-47b7-41d4-9ed3-95511ae7a28b" providerId="ADAL" clId="{1AFF76CB-950B-4D72-895E-B296E84A86BA}" dt="2022-12-01T16:39:53.607" v="64" actId="47"/>
        <pc:sldMkLst>
          <pc:docMk/>
          <pc:sldMk cId="2047550307" sldId="2142533403"/>
        </pc:sldMkLst>
      </pc:sldChg>
      <pc:sldChg chg="addSp delSp modSp add mod">
        <pc:chgData name="Jan Bengtsson" userId="82f7321a-47b7-41d4-9ed3-95511ae7a28b" providerId="ADAL" clId="{1AFF76CB-950B-4D72-895E-B296E84A86BA}" dt="2022-12-05T18:54:01.355" v="308"/>
        <pc:sldMkLst>
          <pc:docMk/>
          <pc:sldMk cId="619760925" sldId="2142533408"/>
        </pc:sldMkLst>
        <pc:spChg chg="del">
          <ac:chgData name="Jan Bengtsson" userId="82f7321a-47b7-41d4-9ed3-95511ae7a28b" providerId="ADAL" clId="{1AFF76CB-950B-4D72-895E-B296E84A86BA}" dt="2022-12-05T18:53:07.406" v="300" actId="478"/>
          <ac:spMkLst>
            <pc:docMk/>
            <pc:sldMk cId="619760925" sldId="2142533408"/>
            <ac:spMk id="14" creationId="{141C268D-FF6C-9953-0B4A-3577A4486C65}"/>
          </ac:spMkLst>
        </pc:spChg>
        <pc:spChg chg="mod">
          <ac:chgData name="Jan Bengtsson" userId="82f7321a-47b7-41d4-9ed3-95511ae7a28b" providerId="ADAL" clId="{1AFF76CB-950B-4D72-895E-B296E84A86BA}" dt="2022-12-02T16:06:55.792" v="127" actId="1076"/>
          <ac:spMkLst>
            <pc:docMk/>
            <pc:sldMk cId="619760925" sldId="2142533408"/>
            <ac:spMk id="22" creationId="{A2E05A32-C469-4F93-9271-FAA2D8BE1E09}"/>
          </ac:spMkLst>
        </pc:spChg>
        <pc:spChg chg="mod">
          <ac:chgData name="Jan Bengtsson" userId="82f7321a-47b7-41d4-9ed3-95511ae7a28b" providerId="ADAL" clId="{1AFF76CB-950B-4D72-895E-B296E84A86BA}" dt="2022-12-02T16:06:48.988" v="126" actId="1076"/>
          <ac:spMkLst>
            <pc:docMk/>
            <pc:sldMk cId="619760925" sldId="2142533408"/>
            <ac:spMk id="23" creationId="{9146F81A-75F7-4A71-BB18-2E9A852900ED}"/>
          </ac:spMkLst>
        </pc:spChg>
        <pc:spChg chg="add mod">
          <ac:chgData name="Jan Bengtsson" userId="82f7321a-47b7-41d4-9ed3-95511ae7a28b" providerId="ADAL" clId="{1AFF76CB-950B-4D72-895E-B296E84A86BA}" dt="2022-12-05T18:54:01.355" v="308"/>
          <ac:spMkLst>
            <pc:docMk/>
            <pc:sldMk cId="619760925" sldId="2142533408"/>
            <ac:spMk id="30" creationId="{DF89DEDE-4FF9-4B84-B13C-728C8D0B654B}"/>
          </ac:spMkLst>
        </pc:spChg>
        <pc:picChg chg="add mod">
          <ac:chgData name="Jan Bengtsson" userId="82f7321a-47b7-41d4-9ed3-95511ae7a28b" providerId="ADAL" clId="{1AFF76CB-950B-4D72-895E-B296E84A86BA}" dt="2022-12-02T16:06:12.405" v="122" actId="1076"/>
          <ac:picMkLst>
            <pc:docMk/>
            <pc:sldMk cId="619760925" sldId="2142533408"/>
            <ac:picMk id="3" creationId="{353DF92A-904E-4221-9E06-71D090B8C057}"/>
          </ac:picMkLst>
        </pc:picChg>
        <pc:picChg chg="add mod">
          <ac:chgData name="Jan Bengtsson" userId="82f7321a-47b7-41d4-9ed3-95511ae7a28b" providerId="ADAL" clId="{1AFF76CB-950B-4D72-895E-B296E84A86BA}" dt="2022-12-02T16:06:29.960" v="125" actId="1076"/>
          <ac:picMkLst>
            <pc:docMk/>
            <pc:sldMk cId="619760925" sldId="2142533408"/>
            <ac:picMk id="5" creationId="{D84005DB-4EE7-45C1-A6A5-E7AB7C1E6EFE}"/>
          </ac:picMkLst>
        </pc:picChg>
        <pc:picChg chg="mod">
          <ac:chgData name="Jan Bengtsson" userId="82f7321a-47b7-41d4-9ed3-95511ae7a28b" providerId="ADAL" clId="{1AFF76CB-950B-4D72-895E-B296E84A86BA}" dt="2022-12-02T16:05:30.875" v="115" actId="1076"/>
          <ac:picMkLst>
            <pc:docMk/>
            <pc:sldMk cId="619760925" sldId="2142533408"/>
            <ac:picMk id="25" creationId="{A7F8831B-78BF-4F54-9EE1-D3698AD71C8A}"/>
          </ac:picMkLst>
        </pc:picChg>
        <pc:picChg chg="mod">
          <ac:chgData name="Jan Bengtsson" userId="82f7321a-47b7-41d4-9ed3-95511ae7a28b" providerId="ADAL" clId="{1AFF76CB-950B-4D72-895E-B296E84A86BA}" dt="2022-12-02T16:05:34.242" v="116" actId="1076"/>
          <ac:picMkLst>
            <pc:docMk/>
            <pc:sldMk cId="619760925" sldId="2142533408"/>
            <ac:picMk id="37" creationId="{39F70704-8533-4C8F-8BB7-42AEEA18FF56}"/>
          </ac:picMkLst>
        </pc:picChg>
      </pc:sldChg>
      <pc:sldChg chg="addSp delSp modSp add mod">
        <pc:chgData name="Jan Bengtsson" userId="82f7321a-47b7-41d4-9ed3-95511ae7a28b" providerId="ADAL" clId="{1AFF76CB-950B-4D72-895E-B296E84A86BA}" dt="2022-12-05T18:54:21.212" v="313"/>
        <pc:sldMkLst>
          <pc:docMk/>
          <pc:sldMk cId="3150012902" sldId="2142533409"/>
        </pc:sldMkLst>
        <pc:spChg chg="add mod">
          <ac:chgData name="Jan Bengtsson" userId="82f7321a-47b7-41d4-9ed3-95511ae7a28b" providerId="ADAL" clId="{1AFF76CB-950B-4D72-895E-B296E84A86BA}" dt="2022-12-02T07:13:50.172" v="95" actId="20577"/>
          <ac:spMkLst>
            <pc:docMk/>
            <pc:sldMk cId="3150012902" sldId="2142533409"/>
            <ac:spMk id="10" creationId="{B1A0CBB1-A35A-4DDD-A893-7AFC3788A1C7}"/>
          </ac:spMkLst>
        </pc:spChg>
        <pc:spChg chg="add mod">
          <ac:chgData name="Jan Bengtsson" userId="82f7321a-47b7-41d4-9ed3-95511ae7a28b" providerId="ADAL" clId="{1AFF76CB-950B-4D72-895E-B296E84A86BA}" dt="2022-12-05T18:54:21.212" v="313"/>
          <ac:spMkLst>
            <pc:docMk/>
            <pc:sldMk cId="3150012902" sldId="2142533409"/>
            <ac:spMk id="11" creationId="{3FAC2765-CED4-4B1E-A2C6-D01D230D53AE}"/>
          </ac:spMkLst>
        </pc:spChg>
        <pc:spChg chg="del">
          <ac:chgData name="Jan Bengtsson" userId="82f7321a-47b7-41d4-9ed3-95511ae7a28b" providerId="ADAL" clId="{1AFF76CB-950B-4D72-895E-B296E84A86BA}" dt="2022-12-05T18:52:14.739" v="291" actId="478"/>
          <ac:spMkLst>
            <pc:docMk/>
            <pc:sldMk cId="3150012902" sldId="2142533409"/>
            <ac:spMk id="32" creationId="{B9CABC34-463E-104D-EC37-C2B417C7C99B}"/>
          </ac:spMkLst>
        </pc:spChg>
      </pc:sldChg>
      <pc:sldChg chg="addSp delSp modSp add mod">
        <pc:chgData name="Jan Bengtsson" userId="82f7321a-47b7-41d4-9ed3-95511ae7a28b" providerId="ADAL" clId="{1AFF76CB-950B-4D72-895E-B296E84A86BA}" dt="2022-12-05T18:54:22.772" v="314"/>
        <pc:sldMkLst>
          <pc:docMk/>
          <pc:sldMk cId="2645262970" sldId="2142533411"/>
        </pc:sldMkLst>
        <pc:spChg chg="add mod">
          <ac:chgData name="Jan Bengtsson" userId="82f7321a-47b7-41d4-9ed3-95511ae7a28b" providerId="ADAL" clId="{1AFF76CB-950B-4D72-895E-B296E84A86BA}" dt="2022-12-05T18:54:22.772" v="314"/>
          <ac:spMkLst>
            <pc:docMk/>
            <pc:sldMk cId="2645262970" sldId="2142533411"/>
            <ac:spMk id="9" creationId="{FA4738F9-3DC0-4454-970F-7C34E858D5F6}"/>
          </ac:spMkLst>
        </pc:spChg>
        <pc:spChg chg="del mod">
          <ac:chgData name="Jan Bengtsson" userId="82f7321a-47b7-41d4-9ed3-95511ae7a28b" providerId="ADAL" clId="{1AFF76CB-950B-4D72-895E-B296E84A86BA}" dt="2022-12-05T18:52:24.415" v="294" actId="478"/>
          <ac:spMkLst>
            <pc:docMk/>
            <pc:sldMk cId="2645262970" sldId="2142533411"/>
            <ac:spMk id="15" creationId="{898AE487-8237-4C42-F29E-EF4C0D6A0139}"/>
          </ac:spMkLst>
        </pc:spChg>
        <pc:spChg chg="mod">
          <ac:chgData name="Jan Bengtsson" userId="82f7321a-47b7-41d4-9ed3-95511ae7a28b" providerId="ADAL" clId="{1AFF76CB-950B-4D72-895E-B296E84A86BA}" dt="2022-12-02T16:04:02.291" v="108" actId="403"/>
          <ac:spMkLst>
            <pc:docMk/>
            <pc:sldMk cId="2645262970" sldId="2142533411"/>
            <ac:spMk id="17" creationId="{A1D411A0-8F2B-4472-B1E9-1B9DFC2F9AB3}"/>
          </ac:spMkLst>
        </pc:spChg>
        <pc:grpChg chg="mod">
          <ac:chgData name="Jan Bengtsson" userId="82f7321a-47b7-41d4-9ed3-95511ae7a28b" providerId="ADAL" clId="{1AFF76CB-950B-4D72-895E-B296E84A86BA}" dt="2022-12-02T16:04:04.536" v="109" actId="14100"/>
          <ac:grpSpMkLst>
            <pc:docMk/>
            <pc:sldMk cId="2645262970" sldId="2142533411"/>
            <ac:grpSpMk id="11" creationId="{9E9F5139-25B4-43D0-9542-E8CBE2CCC26D}"/>
          </ac:grpSpMkLst>
        </pc:grpChg>
      </pc:sldChg>
      <pc:sldChg chg="addSp delSp modSp add mod setBg">
        <pc:chgData name="Jan Bengtsson" userId="82f7321a-47b7-41d4-9ed3-95511ae7a28b" providerId="ADAL" clId="{1AFF76CB-950B-4D72-895E-B296E84A86BA}" dt="2022-12-05T18:54:32.061" v="316" actId="478"/>
        <pc:sldMkLst>
          <pc:docMk/>
          <pc:sldMk cId="4051589291" sldId="2142533412"/>
        </pc:sldMkLst>
        <pc:spChg chg="add del mod">
          <ac:chgData name="Jan Bengtsson" userId="82f7321a-47b7-41d4-9ed3-95511ae7a28b" providerId="ADAL" clId="{1AFF76CB-950B-4D72-895E-B296E84A86BA}" dt="2022-12-05T18:54:32.061" v="316" actId="478"/>
          <ac:spMkLst>
            <pc:docMk/>
            <pc:sldMk cId="4051589291" sldId="2142533412"/>
            <ac:spMk id="10" creationId="{7130448F-8516-4E00-BFDF-4B06ABBD1F1F}"/>
          </ac:spMkLst>
        </pc:spChg>
        <pc:spChg chg="del">
          <ac:chgData name="Jan Bengtsson" userId="82f7321a-47b7-41d4-9ed3-95511ae7a28b" providerId="ADAL" clId="{1AFF76CB-950B-4D72-895E-B296E84A86BA}" dt="2022-12-05T18:52:34.528" v="296" actId="478"/>
          <ac:spMkLst>
            <pc:docMk/>
            <pc:sldMk cId="4051589291" sldId="2142533412"/>
            <ac:spMk id="11" creationId="{E41ACB1D-60FC-6750-A2A2-7699495FF97A}"/>
          </ac:spMkLst>
        </pc:spChg>
      </pc:sldChg>
      <pc:sldChg chg="add del">
        <pc:chgData name="Jan Bengtsson" userId="82f7321a-47b7-41d4-9ed3-95511ae7a28b" providerId="ADAL" clId="{1AFF76CB-950B-4D72-895E-B296E84A86BA}" dt="2022-12-01T16:39:42.893" v="60" actId="47"/>
        <pc:sldMkLst>
          <pc:docMk/>
          <pc:sldMk cId="972756334" sldId="2142533414"/>
        </pc:sldMkLst>
      </pc:sldChg>
      <pc:sldChg chg="add del">
        <pc:chgData name="Jan Bengtsson" userId="82f7321a-47b7-41d4-9ed3-95511ae7a28b" providerId="ADAL" clId="{1AFF76CB-950B-4D72-895E-B296E84A86BA}" dt="2022-12-01T16:39:39.792" v="59" actId="47"/>
        <pc:sldMkLst>
          <pc:docMk/>
          <pc:sldMk cId="2359913886" sldId="2142533415"/>
        </pc:sldMkLst>
      </pc:sldChg>
      <pc:sldChg chg="addSp modSp add mod">
        <pc:chgData name="Jan Bengtsson" userId="82f7321a-47b7-41d4-9ed3-95511ae7a28b" providerId="ADAL" clId="{1AFF76CB-950B-4D72-895E-B296E84A86BA}" dt="2022-12-05T18:54:12.938" v="311"/>
        <pc:sldMkLst>
          <pc:docMk/>
          <pc:sldMk cId="3866325691" sldId="2142533416"/>
        </pc:sldMkLst>
        <pc:spChg chg="add mod">
          <ac:chgData name="Jan Bengtsson" userId="82f7321a-47b7-41d4-9ed3-95511ae7a28b" providerId="ADAL" clId="{1AFF76CB-950B-4D72-895E-B296E84A86BA}" dt="2022-12-05T18:54:12.938" v="311"/>
          <ac:spMkLst>
            <pc:docMk/>
            <pc:sldMk cId="3866325691" sldId="2142533416"/>
            <ac:spMk id="8" creationId="{EE6703AC-5DDE-4554-8E4E-8B767AF5114F}"/>
          </ac:spMkLst>
        </pc:spChg>
        <pc:spChg chg="mod">
          <ac:chgData name="Jan Bengtsson" userId="82f7321a-47b7-41d4-9ed3-95511ae7a28b" providerId="ADAL" clId="{1AFF76CB-950B-4D72-895E-B296E84A86BA}" dt="2022-12-01T16:42:13.482" v="71" actId="403"/>
          <ac:spMkLst>
            <pc:docMk/>
            <pc:sldMk cId="3866325691" sldId="2142533416"/>
            <ac:spMk id="23" creationId="{E8EB4B19-A727-4EE7-BA34-28A94193126E}"/>
          </ac:spMkLst>
        </pc:spChg>
        <pc:spChg chg="mod">
          <ac:chgData name="Jan Bengtsson" userId="82f7321a-47b7-41d4-9ed3-95511ae7a28b" providerId="ADAL" clId="{1AFF76CB-950B-4D72-895E-B296E84A86BA}" dt="2022-12-02T16:45:03.126" v="288" actId="20577"/>
          <ac:spMkLst>
            <pc:docMk/>
            <pc:sldMk cId="3866325691" sldId="2142533416"/>
            <ac:spMk id="24" creationId="{AD0327DC-2950-4002-B0FE-5776D1EB2E27}"/>
          </ac:spMkLst>
        </pc:spChg>
      </pc:sldChg>
      <pc:sldMasterChg chg="del delSldLayout">
        <pc:chgData name="Jan Bengtsson" userId="82f7321a-47b7-41d4-9ed3-95511ae7a28b" providerId="ADAL" clId="{1AFF76CB-950B-4D72-895E-B296E84A86BA}" dt="2022-12-01T16:35:46.546" v="52" actId="47"/>
        <pc:sldMasterMkLst>
          <pc:docMk/>
          <pc:sldMasterMk cId="0" sldId="2147483660"/>
        </pc:sldMasterMkLst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1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2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3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4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5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6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7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8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69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70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71"/>
          </pc:sldLayoutMkLst>
        </pc:sldLayoutChg>
        <pc:sldLayoutChg chg="del">
          <pc:chgData name="Jan Bengtsson" userId="82f7321a-47b7-41d4-9ed3-95511ae7a28b" providerId="ADAL" clId="{1AFF76CB-950B-4D72-895E-B296E84A86BA}" dt="2022-12-01T16:35:46.546" v="52" actId="47"/>
          <pc:sldLayoutMkLst>
            <pc:docMk/>
            <pc:sldMasterMk cId="0" sldId="2147483660"/>
            <pc:sldLayoutMk cId="0" sldId="2147483672"/>
          </pc:sldLayoutMkLst>
        </pc:sldLayoutChg>
      </pc:sldMasterChg>
      <pc:sldMasterChg chg="del delSldLayout">
        <pc:chgData name="Jan Bengtsson" userId="82f7321a-47b7-41d4-9ed3-95511ae7a28b" providerId="ADAL" clId="{1AFF76CB-950B-4D72-895E-B296E84A86BA}" dt="2022-12-01T16:35:40.344" v="44" actId="47"/>
        <pc:sldMasterMkLst>
          <pc:docMk/>
          <pc:sldMasterMk cId="0" sldId="2147483673"/>
        </pc:sldMasterMkLst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4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5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6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7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8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79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0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1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2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3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4"/>
          </pc:sldLayoutMkLst>
        </pc:sldLayoutChg>
        <pc:sldLayoutChg chg="del">
          <pc:chgData name="Jan Bengtsson" userId="82f7321a-47b7-41d4-9ed3-95511ae7a28b" providerId="ADAL" clId="{1AFF76CB-950B-4D72-895E-B296E84A86BA}" dt="2022-12-01T16:35:40.344" v="44" actId="47"/>
          <pc:sldLayoutMkLst>
            <pc:docMk/>
            <pc:sldMasterMk cId="0" sldId="2147483673"/>
            <pc:sldLayoutMk cId="0" sldId="2147483685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6520714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Google Shape;394;g14bfc37b023_0_1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95" name="Google Shape;395;g14bfc37b023_0_18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720829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g14bfc37b023_0_5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1" name="Google Shape;291;g14bfc37b023_0_57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26018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0482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</a:t>
            </a:fld>
            <a:endParaRPr lang="sv-SE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795661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694885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Google Shape;438;g14bfc37b023_0_2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9" name="Google Shape;439;g14bfc37b023_0_25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8" name="Google Shape;1088;p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9" name="Google Shape;1089;p5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81336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3646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g14bfc37b023_0_3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6" name="Google Shape;576;g14bfc37b023_0_3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0876519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0" name="Google Shape;1000;p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1" name="Google Shape;1001;p4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2" name="Google Shape;1022;p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3" name="Google Shape;1023;p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55487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5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5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5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6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6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6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6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6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7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7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7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7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7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6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6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6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bild" type="title">
  <p:cSld name="TITLE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6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7" name="Google Shape;27;p6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6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6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6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6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6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B"/>
              </a:buClr>
              <a:buSzPts val="2400"/>
              <a:buNone/>
              <a:defRPr sz="2400">
                <a:solidFill>
                  <a:srgbClr val="88888B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2000"/>
              <a:buNone/>
              <a:defRPr sz="2000">
                <a:solidFill>
                  <a:srgbClr val="88888B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800"/>
              <a:buNone/>
              <a:defRPr sz="1800">
                <a:solidFill>
                  <a:srgbClr val="88888B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B"/>
              </a:buClr>
              <a:buSzPts val="1600"/>
              <a:buNone/>
              <a:defRPr sz="1600">
                <a:solidFill>
                  <a:srgbClr val="88888B"/>
                </a:solidFill>
              </a:defRPr>
            </a:lvl9pPr>
          </a:lstStyle>
          <a:p>
            <a:endParaRPr/>
          </a:p>
        </p:txBody>
      </p:sp>
      <p:sp>
        <p:nvSpPr>
          <p:cNvPr id="39" name="Google Shape;39;p6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6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6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6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6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6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6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2" name="Google Shape;52;p6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3" name="Google Shape;53;p6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4" name="Google Shape;54;p6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6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6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6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6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6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6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2" name="Google Shape;62;p6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6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6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6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6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6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6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6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6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5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5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5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5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5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B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4" Type="http://schemas.openxmlformats.org/officeDocument/2006/relationships/image" Target="../media/image2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hyperlink" Target="mailto:jan.bengtsson@piongroup.se" TargetMode="External"/><Relationship Id="rId5" Type="http://schemas.openxmlformats.org/officeDocument/2006/relationships/image" Target="../media/image27.svg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13" Type="http://schemas.openxmlformats.org/officeDocument/2006/relationships/image" Target="../media/image13.png"/><Relationship Id="rId3" Type="http://schemas.openxmlformats.org/officeDocument/2006/relationships/image" Target="../media/image7.png"/><Relationship Id="rId7" Type="http://schemas.openxmlformats.org/officeDocument/2006/relationships/image" Target="../media/image16.png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11" Type="http://schemas.openxmlformats.org/officeDocument/2006/relationships/image" Target="../media/image19.png"/><Relationship Id="rId5" Type="http://schemas.openxmlformats.org/officeDocument/2006/relationships/image" Target="../media/image14.jpeg"/><Relationship Id="rId10" Type="http://schemas.openxmlformats.org/officeDocument/2006/relationships/image" Target="../media/image4.png"/><Relationship Id="rId4" Type="http://schemas.microsoft.com/office/2007/relationships/hdphoto" Target="../media/hdphoto1.wdp"/><Relationship Id="rId9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upp 16">
            <a:extLst>
              <a:ext uri="{FF2B5EF4-FFF2-40B4-BE49-F238E27FC236}">
                <a16:creationId xmlns:a16="http://schemas.microsoft.com/office/drawing/2014/main" id="{759D47D1-BB74-195F-B18A-6EA45FFCE602}"/>
              </a:ext>
            </a:extLst>
          </p:cNvPr>
          <p:cNvGrpSpPr/>
          <p:nvPr/>
        </p:nvGrpSpPr>
        <p:grpSpPr>
          <a:xfrm>
            <a:off x="802627" y="1820161"/>
            <a:ext cx="4954625" cy="1085970"/>
            <a:chOff x="865150" y="1003102"/>
            <a:chExt cx="4954625" cy="1085970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C2BBB23-5132-C2A0-9CB5-EE0E6A917C09}"/>
                </a:ext>
              </a:extLst>
            </p:cNvPr>
            <p:cNvSpPr txBox="1"/>
            <p:nvPr/>
          </p:nvSpPr>
          <p:spPr>
            <a:xfrm>
              <a:off x="865150" y="1504297"/>
              <a:ext cx="4954625" cy="58477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3200">
                  <a:solidFill>
                    <a:schemeClr val="bg1"/>
                  </a:solidFill>
                  <a:latin typeface="SK Reykjavik"/>
                </a:rPr>
                <a:t>Pion Group</a:t>
              </a:r>
              <a:r>
                <a:rPr lang="sv-SE" sz="3200" b="0" i="0">
                  <a:solidFill>
                    <a:schemeClr val="bg1"/>
                  </a:solidFill>
                  <a:effectLst/>
                  <a:latin typeface="SK Reykjavik"/>
                </a:rPr>
                <a:t> Q3 2022</a:t>
              </a:r>
              <a:endParaRPr lang="sv-SE" sz="3200">
                <a:solidFill>
                  <a:schemeClr val="bg1"/>
                </a:solidFill>
                <a:latin typeface="SK Reykjavik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1023014-EFC6-044F-9108-BAC787676616}"/>
                </a:ext>
              </a:extLst>
            </p:cNvPr>
            <p:cNvSpPr txBox="1"/>
            <p:nvPr/>
          </p:nvSpPr>
          <p:spPr>
            <a:xfrm>
              <a:off x="865150" y="1003102"/>
              <a:ext cx="4954625" cy="400110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sv-SE" sz="2000">
                <a:solidFill>
                  <a:schemeClr val="bg1"/>
                </a:solidFill>
                <a:latin typeface="SK Reykjavik" pitchFamily="2" charset="0"/>
              </a:endParaRPr>
            </a:p>
          </p:txBody>
        </p:sp>
      </p:grpSp>
      <p:sp>
        <p:nvSpPr>
          <p:cNvPr id="42" name="textruta 41">
            <a:extLst>
              <a:ext uri="{FF2B5EF4-FFF2-40B4-BE49-F238E27FC236}">
                <a16:creationId xmlns:a16="http://schemas.microsoft.com/office/drawing/2014/main" id="{858E667D-DC73-49B8-C684-7357D2CD6486}"/>
              </a:ext>
            </a:extLst>
          </p:cNvPr>
          <p:cNvSpPr txBox="1"/>
          <p:nvPr/>
        </p:nvSpPr>
        <p:spPr>
          <a:xfrm>
            <a:off x="8164547" y="2959100"/>
            <a:ext cx="3973235" cy="150810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lnSpc>
                <a:spcPct val="250000"/>
              </a:lnSpc>
            </a:pPr>
            <a:r>
              <a:rPr lang="sv-SE" sz="2400">
                <a:solidFill>
                  <a:schemeClr val="bg1"/>
                </a:solidFill>
                <a:latin typeface="Calibre Regular" panose="020B0503030202060203" pitchFamily="34" charset="0"/>
              </a:rPr>
              <a:t>Rörelsemarginal</a:t>
            </a:r>
            <a:endParaRPr lang="sv-SE" sz="2400">
              <a:solidFill>
                <a:schemeClr val="bg1"/>
              </a:solidFill>
              <a:latin typeface="SK Reykjavik Med" pitchFamily="2" charset="0"/>
            </a:endParaRPr>
          </a:p>
          <a:p>
            <a:r>
              <a:rPr lang="nn-NO" sz="3200">
                <a:solidFill>
                  <a:schemeClr val="bg1"/>
                </a:solidFill>
                <a:latin typeface="Calibre Semibold"/>
              </a:rPr>
              <a:t>5,9 (-1,6) % </a:t>
            </a:r>
            <a:endParaRPr lang="sv-SE" sz="3200">
              <a:solidFill>
                <a:schemeClr val="bg1"/>
              </a:solidFill>
              <a:latin typeface="Calibre Semibold"/>
            </a:endParaRPr>
          </a:p>
        </p:txBody>
      </p:sp>
      <p:pic>
        <p:nvPicPr>
          <p:cNvPr id="20" name="Bild 19">
            <a:extLst>
              <a:ext uri="{FF2B5EF4-FFF2-40B4-BE49-F238E27FC236}">
                <a16:creationId xmlns:a16="http://schemas.microsoft.com/office/drawing/2014/main" id="{5AEEBFEA-B717-42AA-BF0C-4E70B35A6D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5150" y="1003494"/>
            <a:ext cx="1852650" cy="564029"/>
          </a:xfrm>
          <a:prstGeom prst="rect">
            <a:avLst/>
          </a:prstGeom>
        </p:spPr>
      </p:pic>
      <p:pic>
        <p:nvPicPr>
          <p:cNvPr id="21" name="Bildobjekt 20">
            <a:extLst>
              <a:ext uri="{FF2B5EF4-FFF2-40B4-BE49-F238E27FC236}">
                <a16:creationId xmlns:a16="http://schemas.microsoft.com/office/drawing/2014/main" id="{0BB5DC11-1941-42D6-AFB0-41449A0106C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891" y="273325"/>
            <a:ext cx="11590215" cy="6079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34" name="Bildobjekt 33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21873D1-C1C8-4D15-B99D-ADD262E7DCE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  <p:sp>
        <p:nvSpPr>
          <p:cNvPr id="10" name="Google Shape;245;p1">
            <a:extLst>
              <a:ext uri="{FF2B5EF4-FFF2-40B4-BE49-F238E27FC236}">
                <a16:creationId xmlns:a16="http://schemas.microsoft.com/office/drawing/2014/main" id="{B1A0CBB1-A35A-4DDD-A893-7AFC3788A1C7}"/>
              </a:ext>
            </a:extLst>
          </p:cNvPr>
          <p:cNvSpPr txBox="1"/>
          <p:nvPr/>
        </p:nvSpPr>
        <p:spPr>
          <a:xfrm>
            <a:off x="206565" y="1809190"/>
            <a:ext cx="3973235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>
                <a:solidFill>
                  <a:schemeClr val="accent1"/>
                </a:solidFill>
                <a:latin typeface="Calibre" panose="020B0503030202060203" pitchFamily="34" charset="77"/>
                <a:ea typeface="Calibri"/>
                <a:cs typeface="Calibri"/>
                <a:sym typeface="Calibri"/>
              </a:rPr>
              <a:t>6</a:t>
            </a:r>
            <a:r>
              <a:rPr lang="sv-SE" sz="2400" b="0" i="0" u="none" strike="noStrike" cap="none">
                <a:solidFill>
                  <a:schemeClr val="accent1"/>
                </a:solidFill>
                <a:latin typeface="Calibre" panose="020B0503030202060203" pitchFamily="34" charset="77"/>
                <a:ea typeface="Calibri"/>
                <a:cs typeface="Calibri"/>
                <a:sym typeface="Calibri"/>
              </a:rPr>
              <a:t> DECEMBER </a:t>
            </a:r>
            <a:r>
              <a:rPr lang="sv-SE" sz="2400" b="0" i="0" u="none" strike="noStrike" cap="none" dirty="0">
                <a:solidFill>
                  <a:schemeClr val="accent1"/>
                </a:solidFill>
                <a:latin typeface="Calibre" panose="020B0503030202060203" pitchFamily="34" charset="77"/>
                <a:ea typeface="Calibri"/>
                <a:cs typeface="Calibri"/>
                <a:sym typeface="Calibri"/>
              </a:rPr>
              <a:t>2022</a:t>
            </a:r>
            <a:endParaRPr dirty="0">
              <a:solidFill>
                <a:schemeClr val="accent1"/>
              </a:solidFill>
              <a:latin typeface="Calibre" panose="020B0503030202060203" pitchFamily="34" charset="77"/>
            </a:endParaRPr>
          </a:p>
        </p:txBody>
      </p:sp>
      <p:sp>
        <p:nvSpPr>
          <p:cNvPr id="11" name="textruta 10">
            <a:extLst>
              <a:ext uri="{FF2B5EF4-FFF2-40B4-BE49-F238E27FC236}">
                <a16:creationId xmlns:a16="http://schemas.microsoft.com/office/drawing/2014/main" id="{3FAC2765-CED4-4B1E-A2C6-D01D230D53AE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001290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484;g14bfc37b023_0_465">
            <a:extLst>
              <a:ext uri="{FF2B5EF4-FFF2-40B4-BE49-F238E27FC236}">
                <a16:creationId xmlns:a16="http://schemas.microsoft.com/office/drawing/2014/main" id="{71E83ECA-B2BC-4795-CA93-1368260D0A91}"/>
              </a:ext>
            </a:extLst>
          </p:cNvPr>
          <p:cNvSpPr/>
          <p:nvPr/>
        </p:nvSpPr>
        <p:spPr>
          <a:xfrm>
            <a:off x="323460" y="317242"/>
            <a:ext cx="11545200" cy="6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Rektangel 4">
            <a:extLst>
              <a:ext uri="{FF2B5EF4-FFF2-40B4-BE49-F238E27FC236}">
                <a16:creationId xmlns:a16="http://schemas.microsoft.com/office/drawing/2014/main" id="{E6BAC980-0144-C112-154C-B697EA7828CD}"/>
              </a:ext>
            </a:extLst>
          </p:cNvPr>
          <p:cNvSpPr/>
          <p:nvPr/>
        </p:nvSpPr>
        <p:spPr>
          <a:xfrm>
            <a:off x="1480927" y="1639131"/>
            <a:ext cx="9211683" cy="43335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grpSp>
        <p:nvGrpSpPr>
          <p:cNvPr id="579" name="Google Shape;579;g14bfc37b023_0_328"/>
          <p:cNvGrpSpPr/>
          <p:nvPr/>
        </p:nvGrpSpPr>
        <p:grpSpPr>
          <a:xfrm>
            <a:off x="708420" y="743899"/>
            <a:ext cx="10505606" cy="1354108"/>
            <a:chOff x="865150" y="1504297"/>
            <a:chExt cx="5341200" cy="525704"/>
          </a:xfrm>
        </p:grpSpPr>
        <p:sp>
          <p:nvSpPr>
            <p:cNvPr id="580" name="Google Shape;580;g14bfc37b023_0_328"/>
            <p:cNvSpPr txBox="1"/>
            <p:nvPr/>
          </p:nvSpPr>
          <p:spPr>
            <a:xfrm>
              <a:off x="865150" y="1504297"/>
              <a:ext cx="5230800" cy="25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3600" dirty="0">
                  <a:solidFill>
                    <a:schemeClr val="lt1"/>
                  </a:solidFill>
                  <a:latin typeface="SK Reykjavik" pitchFamily="2" charset="0"/>
                </a:rPr>
                <a:t>Proven </a:t>
              </a:r>
              <a:r>
                <a:rPr lang="sv-SE" sz="3600" dirty="0" err="1">
                  <a:solidFill>
                    <a:schemeClr val="lt1"/>
                  </a:solidFill>
                  <a:latin typeface="SK Reykjavik" pitchFamily="2" charset="0"/>
                </a:rPr>
                <a:t>track</a:t>
              </a:r>
              <a:r>
                <a:rPr lang="sv-SE" sz="3600" dirty="0">
                  <a:solidFill>
                    <a:schemeClr val="lt1"/>
                  </a:solidFill>
                  <a:latin typeface="SK Reykjavik" pitchFamily="2" charset="0"/>
                </a:rPr>
                <a:t> record </a:t>
              </a:r>
              <a:r>
                <a:rPr lang="sv-SE" sz="3600" dirty="0" err="1">
                  <a:solidFill>
                    <a:schemeClr val="lt1"/>
                  </a:solidFill>
                  <a:latin typeface="SK Reykjavik" pitchFamily="2" charset="0"/>
                </a:rPr>
                <a:t>with</a:t>
              </a:r>
              <a:r>
                <a:rPr lang="sv-SE" sz="3600" dirty="0">
                  <a:solidFill>
                    <a:schemeClr val="lt1"/>
                  </a:solidFill>
                  <a:latin typeface="SK Reykjavik" pitchFamily="2" charset="0"/>
                </a:rPr>
                <a:t> </a:t>
              </a:r>
              <a:r>
                <a:rPr lang="sv-SE" sz="3600" dirty="0" err="1">
                  <a:solidFill>
                    <a:schemeClr val="lt1"/>
                  </a:solidFill>
                  <a:latin typeface="SK Reykjavik" pitchFamily="2" charset="0"/>
                </a:rPr>
                <a:t>proud</a:t>
              </a:r>
              <a:r>
                <a:rPr lang="sv-SE" sz="3600" dirty="0">
                  <a:solidFill>
                    <a:schemeClr val="lt1"/>
                  </a:solidFill>
                  <a:latin typeface="SK Reykjavik" pitchFamily="2" charset="0"/>
                </a:rPr>
                <a:t> list </a:t>
              </a:r>
              <a:r>
                <a:rPr lang="sv-SE" sz="3600" dirty="0" err="1">
                  <a:solidFill>
                    <a:schemeClr val="lt1"/>
                  </a:solidFill>
                  <a:latin typeface="SK Reykjavik" pitchFamily="2" charset="0"/>
                </a:rPr>
                <a:t>of</a:t>
              </a:r>
              <a:r>
                <a:rPr lang="sv-SE" sz="3600" dirty="0">
                  <a:solidFill>
                    <a:schemeClr val="lt1"/>
                  </a:solidFill>
                  <a:latin typeface="SK Reykjavik" pitchFamily="2" charset="0"/>
                </a:rPr>
                <a:t> </a:t>
              </a:r>
              <a:r>
                <a:rPr lang="sv-SE" sz="3600" dirty="0" err="1">
                  <a:solidFill>
                    <a:schemeClr val="lt1"/>
                  </a:solidFill>
                  <a:latin typeface="SK Reykjavik" pitchFamily="2" charset="0"/>
                </a:rPr>
                <a:t>clients</a:t>
              </a:r>
              <a:endParaRPr sz="2400" dirty="0">
                <a:solidFill>
                  <a:schemeClr val="lt1"/>
                </a:solidFill>
                <a:latin typeface="SK Reykjavik" pitchFamily="2" charset="0"/>
                <a:sym typeface="Arial"/>
              </a:endParaRPr>
            </a:p>
          </p:txBody>
        </p:sp>
        <p:sp>
          <p:nvSpPr>
            <p:cNvPr id="581" name="Google Shape;581;g14bfc37b023_0_328"/>
            <p:cNvSpPr txBox="1"/>
            <p:nvPr/>
          </p:nvSpPr>
          <p:spPr>
            <a:xfrm>
              <a:off x="865150" y="1904601"/>
              <a:ext cx="5341200" cy="125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5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582" name="Google Shape;582;g14bfc37b023_0_3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0193" y="6488631"/>
            <a:ext cx="911613" cy="277537"/>
          </a:xfrm>
          <a:prstGeom prst="rect">
            <a:avLst/>
          </a:prstGeom>
          <a:noFill/>
          <a:ln>
            <a:noFill/>
          </a:ln>
        </p:spPr>
      </p:pic>
      <p:sp>
        <p:nvSpPr>
          <p:cNvPr id="585" name="Google Shape;585;g14bfc37b023_0_328"/>
          <p:cNvSpPr txBox="1"/>
          <p:nvPr/>
        </p:nvSpPr>
        <p:spPr>
          <a:xfrm>
            <a:off x="6124575" y="3629025"/>
            <a:ext cx="5486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" name="Rektangel 21">
            <a:extLst>
              <a:ext uri="{FF2B5EF4-FFF2-40B4-BE49-F238E27FC236}">
                <a16:creationId xmlns:a16="http://schemas.microsoft.com/office/drawing/2014/main" id="{49A39222-BF49-8ED8-2457-D58F990F8DDD}"/>
              </a:ext>
            </a:extLst>
          </p:cNvPr>
          <p:cNvSpPr/>
          <p:nvPr/>
        </p:nvSpPr>
        <p:spPr>
          <a:xfrm>
            <a:off x="4788815" y="3629025"/>
            <a:ext cx="179109" cy="3113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grpSp>
        <p:nvGrpSpPr>
          <p:cNvPr id="26" name="Grupp 25">
            <a:extLst>
              <a:ext uri="{FF2B5EF4-FFF2-40B4-BE49-F238E27FC236}">
                <a16:creationId xmlns:a16="http://schemas.microsoft.com/office/drawing/2014/main" id="{590F49D7-8007-F8E9-8DB7-5E2CBF524A67}"/>
              </a:ext>
            </a:extLst>
          </p:cNvPr>
          <p:cNvGrpSpPr/>
          <p:nvPr/>
        </p:nvGrpSpPr>
        <p:grpSpPr>
          <a:xfrm>
            <a:off x="2279316" y="1902179"/>
            <a:ext cx="6859200" cy="3864258"/>
            <a:chOff x="930227" y="2268498"/>
            <a:chExt cx="6859200" cy="3864258"/>
          </a:xfrm>
        </p:grpSpPr>
        <p:pic>
          <p:nvPicPr>
            <p:cNvPr id="4" name="Google Shape;584;g14bfc37b023_0_328">
              <a:extLst>
                <a:ext uri="{FF2B5EF4-FFF2-40B4-BE49-F238E27FC236}">
                  <a16:creationId xmlns:a16="http://schemas.microsoft.com/office/drawing/2014/main" id="{CC74E406-F05A-2282-06D3-73C4B4F82733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42660" r="18755"/>
            <a:stretch/>
          </p:blipFill>
          <p:spPr>
            <a:xfrm>
              <a:off x="5952722" y="3046426"/>
              <a:ext cx="1664206" cy="284517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Picture 2">
              <a:extLst>
                <a:ext uri="{FF2B5EF4-FFF2-40B4-BE49-F238E27FC236}">
                  <a16:creationId xmlns:a16="http://schemas.microsoft.com/office/drawing/2014/main" id="{C927A8E2-297B-1697-A195-B57DAC79885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764" t="68" r="64076" b="12942"/>
            <a:stretch/>
          </p:blipFill>
          <p:spPr bwMode="auto">
            <a:xfrm>
              <a:off x="1668544" y="2406173"/>
              <a:ext cx="1131216" cy="306137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>
              <a:extLst>
                <a:ext uri="{FF2B5EF4-FFF2-40B4-BE49-F238E27FC236}">
                  <a16:creationId xmlns:a16="http://schemas.microsoft.com/office/drawing/2014/main" id="{19625794-69B3-A755-CC47-021E893E42B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016" t="22892" r="41824" b="-2779"/>
            <a:stretch/>
          </p:blipFill>
          <p:spPr bwMode="auto">
            <a:xfrm>
              <a:off x="2743542" y="2406173"/>
              <a:ext cx="1131216" cy="28114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52" name="Picture 4" descr="Johnson Controls">
              <a:extLst>
                <a:ext uri="{FF2B5EF4-FFF2-40B4-BE49-F238E27FC236}">
                  <a16:creationId xmlns:a16="http://schemas.microsoft.com/office/drawing/2014/main" id="{120B44F1-882F-4C42-FB59-F52C47ED170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26711" y="5495430"/>
              <a:ext cx="928350" cy="41259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2">
              <a:extLst>
                <a:ext uri="{FF2B5EF4-FFF2-40B4-BE49-F238E27FC236}">
                  <a16:creationId xmlns:a16="http://schemas.microsoft.com/office/drawing/2014/main" id="{DEBF2E08-7464-6EEA-52E4-32FD90FF19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6971" t="-1" r="21869" b="-5244"/>
            <a:stretch/>
          </p:blipFill>
          <p:spPr bwMode="auto">
            <a:xfrm>
              <a:off x="3638833" y="2428921"/>
              <a:ext cx="1131216" cy="370383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C63D8149-C41A-1277-D5A4-F3C3B89EEE8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13707" r="-1572" b="75860"/>
            <a:stretch/>
          </p:blipFill>
          <p:spPr bwMode="auto">
            <a:xfrm>
              <a:off x="5606150" y="2420538"/>
              <a:ext cx="1366825" cy="36715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3" name="Picture 2">
              <a:extLst>
                <a:ext uri="{FF2B5EF4-FFF2-40B4-BE49-F238E27FC236}">
                  <a16:creationId xmlns:a16="http://schemas.microsoft.com/office/drawing/2014/main" id="{B3939A93-D43F-49D2-14BE-5371993CFBF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37397" r="-1572" b="49074"/>
            <a:stretch/>
          </p:blipFill>
          <p:spPr bwMode="auto">
            <a:xfrm>
              <a:off x="2555471" y="3353031"/>
              <a:ext cx="1366825" cy="476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4" name="Google Shape;584;g14bfc37b023_0_328">
              <a:extLst>
                <a:ext uri="{FF2B5EF4-FFF2-40B4-BE49-F238E27FC236}">
                  <a16:creationId xmlns:a16="http://schemas.microsoft.com/office/drawing/2014/main" id="{98D0B29E-2E51-6E11-0016-1E1716EEE1C2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t="34249" r="78485"/>
            <a:stretch/>
          </p:blipFill>
          <p:spPr>
            <a:xfrm>
              <a:off x="4856387" y="4009426"/>
              <a:ext cx="927990" cy="18707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Google Shape;584;g14bfc37b023_0_328">
              <a:extLst>
                <a:ext uri="{FF2B5EF4-FFF2-40B4-BE49-F238E27FC236}">
                  <a16:creationId xmlns:a16="http://schemas.microsoft.com/office/drawing/2014/main" id="{A242DFCA-F631-7739-7C99-82C9FD8CC68E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-1739" t="16111" r="75128" b="64847"/>
            <a:stretch/>
          </p:blipFill>
          <p:spPr>
            <a:xfrm>
              <a:off x="2803059" y="5114435"/>
              <a:ext cx="979508" cy="46236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Picture 2">
              <a:extLst>
                <a:ext uri="{FF2B5EF4-FFF2-40B4-BE49-F238E27FC236}">
                  <a16:creationId xmlns:a16="http://schemas.microsoft.com/office/drawing/2014/main" id="{84536141-B797-2B98-F414-5373A64D7B9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3586" r="84590"/>
            <a:stretch/>
          </p:blipFill>
          <p:spPr bwMode="auto">
            <a:xfrm>
              <a:off x="4864301" y="2268498"/>
              <a:ext cx="823772" cy="92956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2">
              <a:extLst>
                <a:ext uri="{FF2B5EF4-FFF2-40B4-BE49-F238E27FC236}">
                  <a16:creationId xmlns:a16="http://schemas.microsoft.com/office/drawing/2014/main" id="{3F1F2350-6B3A-8229-3F4D-7A55B35ADD1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22593" r="-1572" b="63815"/>
            <a:stretch/>
          </p:blipFill>
          <p:spPr bwMode="auto">
            <a:xfrm>
              <a:off x="5477596" y="2773707"/>
              <a:ext cx="1366825" cy="478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" name="Picture 2">
              <a:extLst>
                <a:ext uri="{FF2B5EF4-FFF2-40B4-BE49-F238E27FC236}">
                  <a16:creationId xmlns:a16="http://schemas.microsoft.com/office/drawing/2014/main" id="{BF566A50-92C3-439E-5023-56C3B133B0B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6005" t="-2146" r="-1572" b="88561"/>
            <a:stretch/>
          </p:blipFill>
          <p:spPr bwMode="auto">
            <a:xfrm>
              <a:off x="2581594" y="5506585"/>
              <a:ext cx="1366825" cy="47807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Google Shape;584;g14bfc37b023_0_328">
              <a:extLst>
                <a:ext uri="{FF2B5EF4-FFF2-40B4-BE49-F238E27FC236}">
                  <a16:creationId xmlns:a16="http://schemas.microsoft.com/office/drawing/2014/main" id="{9CD3E07F-B50D-95D1-2219-204181DBAA3F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2142" t="5324" r="59163" b="65711"/>
            <a:stretch/>
          </p:blipFill>
          <p:spPr>
            <a:xfrm>
              <a:off x="4876248" y="3186258"/>
              <a:ext cx="806339" cy="82411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584;g14bfc37b023_0_328">
              <a:extLst>
                <a:ext uri="{FF2B5EF4-FFF2-40B4-BE49-F238E27FC236}">
                  <a16:creationId xmlns:a16="http://schemas.microsoft.com/office/drawing/2014/main" id="{C8AEF467-C1B3-499C-5E58-788E4C042DCD}"/>
                </a:ext>
              </a:extLst>
            </p:cNvPr>
            <p:cNvPicPr preferRelativeResize="0"/>
            <p:nvPr/>
          </p:nvPicPr>
          <p:blipFill rotWithShape="1">
            <a:blip r:embed="rId4">
              <a:alphaModFix/>
            </a:blip>
            <a:srcRect l="22142" t="72346" r="55720" b="11505"/>
            <a:stretch/>
          </p:blipFill>
          <p:spPr>
            <a:xfrm>
              <a:off x="6834590" y="2389179"/>
              <a:ext cx="954837" cy="4594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50" name="Picture 2">
              <a:extLst>
                <a:ext uri="{FF2B5EF4-FFF2-40B4-BE49-F238E27FC236}">
                  <a16:creationId xmlns:a16="http://schemas.microsoft.com/office/drawing/2014/main" id="{DE918432-F0E6-5BDC-6A89-56955739A6B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4590" b="35963"/>
            <a:stretch/>
          </p:blipFill>
          <p:spPr bwMode="auto">
            <a:xfrm>
              <a:off x="930227" y="2873969"/>
              <a:ext cx="823772" cy="2253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0" name="Rektangel 29">
            <a:extLst>
              <a:ext uri="{FF2B5EF4-FFF2-40B4-BE49-F238E27FC236}">
                <a16:creationId xmlns:a16="http://schemas.microsoft.com/office/drawing/2014/main" id="{C5C4E85F-71AE-0ED1-6159-97EC5B71DC0F}"/>
              </a:ext>
            </a:extLst>
          </p:cNvPr>
          <p:cNvSpPr/>
          <p:nvPr/>
        </p:nvSpPr>
        <p:spPr>
          <a:xfrm>
            <a:off x="6044120" y="3302067"/>
            <a:ext cx="308120" cy="21681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31" name="Google Shape;584;g14bfc37b023_0_328">
            <a:extLst>
              <a:ext uri="{FF2B5EF4-FFF2-40B4-BE49-F238E27FC236}">
                <a16:creationId xmlns:a16="http://schemas.microsoft.com/office/drawing/2014/main" id="{9D4088CD-BB03-1850-5D30-68322DC2767B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142" t="35315" r="55720" b="50619"/>
          <a:stretch/>
        </p:blipFill>
        <p:spPr>
          <a:xfrm>
            <a:off x="8187215" y="2335222"/>
            <a:ext cx="954837" cy="40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584;g14bfc37b023_0_328">
            <a:extLst>
              <a:ext uri="{FF2B5EF4-FFF2-40B4-BE49-F238E27FC236}">
                <a16:creationId xmlns:a16="http://schemas.microsoft.com/office/drawing/2014/main" id="{66351F71-A180-57C5-6506-712867B23D6A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2142" t="60077" r="55720" b="25857"/>
          <a:stretch/>
        </p:blipFill>
        <p:spPr>
          <a:xfrm>
            <a:off x="2343413" y="4761258"/>
            <a:ext cx="759675" cy="318403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Rektangel 32">
            <a:extLst>
              <a:ext uri="{FF2B5EF4-FFF2-40B4-BE49-F238E27FC236}">
                <a16:creationId xmlns:a16="http://schemas.microsoft.com/office/drawing/2014/main" id="{6508BD9D-C4F6-3CBF-5BEC-00FE4CD2B80B}"/>
              </a:ext>
            </a:extLst>
          </p:cNvPr>
          <p:cNvSpPr/>
          <p:nvPr/>
        </p:nvSpPr>
        <p:spPr>
          <a:xfrm>
            <a:off x="9593580" y="3231995"/>
            <a:ext cx="487680" cy="552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2" name="Google Shape;584;g14bfc37b023_0_328">
            <a:extLst>
              <a:ext uri="{FF2B5EF4-FFF2-40B4-BE49-F238E27FC236}">
                <a16:creationId xmlns:a16="http://schemas.microsoft.com/office/drawing/2014/main" id="{7567263D-E98F-E65B-4F79-2A6A1575EAE2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82542" r="-942"/>
          <a:stretch/>
        </p:blipFill>
        <p:spPr>
          <a:xfrm>
            <a:off x="9022281" y="2508499"/>
            <a:ext cx="793648" cy="2845170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E5DD4595-B846-40E6-92A5-21FE44E3CF54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662414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" name="Google Shape;1003;p46"/>
          <p:cNvSpPr/>
          <p:nvPr/>
        </p:nvSpPr>
        <p:spPr>
          <a:xfrm>
            <a:off x="323460" y="317242"/>
            <a:ext cx="11545200" cy="6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4" name="Google Shape;1004;p46"/>
          <p:cNvGrpSpPr/>
          <p:nvPr/>
        </p:nvGrpSpPr>
        <p:grpSpPr>
          <a:xfrm>
            <a:off x="865150" y="1003102"/>
            <a:ext cx="4954500" cy="1086195"/>
            <a:chOff x="865150" y="1003102"/>
            <a:chExt cx="4954500" cy="1086195"/>
          </a:xfrm>
        </p:grpSpPr>
        <p:sp>
          <p:nvSpPr>
            <p:cNvPr id="1005" name="Google Shape;1005;p46"/>
            <p:cNvSpPr txBox="1"/>
            <p:nvPr/>
          </p:nvSpPr>
          <p:spPr>
            <a:xfrm>
              <a:off x="865150" y="1504297"/>
              <a:ext cx="4954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3200" b="0" i="0" dirty="0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P</a:t>
              </a:r>
              <a:r>
                <a:rPr lang="sv-SE" sz="3200" dirty="0">
                  <a:solidFill>
                    <a:schemeClr val="lt1"/>
                  </a:solidFill>
                  <a:latin typeface="SK Reykjavik" pitchFamily="2" charset="0"/>
                </a:rPr>
                <a:t>ION</a:t>
              </a:r>
              <a:r>
                <a:rPr lang="sv-SE" sz="3200" b="0" i="0" dirty="0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 Group Q3 2022</a:t>
              </a:r>
              <a:endParaRPr sz="3200" dirty="0">
                <a:solidFill>
                  <a:schemeClr val="lt1"/>
                </a:solidFill>
                <a:latin typeface="SK Reykjavik" pitchFamily="2" charset="0"/>
                <a:sym typeface="Arial"/>
              </a:endParaRPr>
            </a:p>
          </p:txBody>
        </p:sp>
        <p:sp>
          <p:nvSpPr>
            <p:cNvPr id="1006" name="Google Shape;1006;p46"/>
            <p:cNvSpPr txBox="1"/>
            <p:nvPr/>
          </p:nvSpPr>
          <p:spPr>
            <a:xfrm>
              <a:off x="865150" y="1003102"/>
              <a:ext cx="495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000" dirty="0" err="1">
                  <a:solidFill>
                    <a:schemeClr val="lt1"/>
                  </a:solidFill>
                  <a:latin typeface="SK Reykjavik" pitchFamily="2" charset="0"/>
                </a:rPr>
                <a:t>Sales</a:t>
              </a:r>
              <a:r>
                <a:rPr lang="sv-SE" sz="2000" dirty="0">
                  <a:solidFill>
                    <a:schemeClr val="lt1"/>
                  </a:solidFill>
                  <a:latin typeface="SK Reykjavik" pitchFamily="2" charset="0"/>
                </a:rPr>
                <a:t> and Profit</a:t>
              </a:r>
              <a:endParaRPr dirty="0">
                <a:latin typeface="SK Reykjavik" pitchFamily="2" charset="0"/>
              </a:endParaRPr>
            </a:p>
          </p:txBody>
        </p:sp>
      </p:grpSp>
      <p:cxnSp>
        <p:nvCxnSpPr>
          <p:cNvPr id="1010" name="Google Shape;1010;p46"/>
          <p:cNvCxnSpPr>
            <a:cxnSpLocks/>
          </p:cNvCxnSpPr>
          <p:nvPr/>
        </p:nvCxnSpPr>
        <p:spPr>
          <a:xfrm>
            <a:off x="7875541" y="3256030"/>
            <a:ext cx="0" cy="2442405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011" name="Google Shape;1011;p46"/>
          <p:cNvGrpSpPr/>
          <p:nvPr/>
        </p:nvGrpSpPr>
        <p:grpSpPr>
          <a:xfrm>
            <a:off x="689964" y="2959118"/>
            <a:ext cx="3215110" cy="2096986"/>
            <a:chOff x="865150" y="3429000"/>
            <a:chExt cx="3162300" cy="2096986"/>
          </a:xfrm>
        </p:grpSpPr>
        <p:sp>
          <p:nvSpPr>
            <p:cNvPr id="1012" name="Google Shape;1012;p46"/>
            <p:cNvSpPr txBox="1"/>
            <p:nvPr/>
          </p:nvSpPr>
          <p:spPr>
            <a:xfrm>
              <a:off x="865150" y="3429000"/>
              <a:ext cx="3162300" cy="15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Sales</a:t>
              </a:r>
              <a:endParaRPr sz="24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</a:rPr>
                <a:t>511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</a:rPr>
                <a:t>445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MSEK</a:t>
              </a:r>
              <a:endParaRPr sz="32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endParaRPr>
            </a:p>
          </p:txBody>
        </p:sp>
        <p:sp>
          <p:nvSpPr>
            <p:cNvPr id="1013" name="Google Shape;1013;p46"/>
            <p:cNvSpPr txBox="1"/>
            <p:nvPr/>
          </p:nvSpPr>
          <p:spPr>
            <a:xfrm>
              <a:off x="865150" y="5002786"/>
              <a:ext cx="3162300" cy="523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PION Group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Sales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was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up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15% from 445 MSEK in Q3 2021</a:t>
              </a:r>
              <a:endParaRPr dirty="0">
                <a:latin typeface="Calibre" panose="020B0503030202060203" pitchFamily="34" charset="77"/>
              </a:endParaRPr>
            </a:p>
          </p:txBody>
        </p:sp>
      </p:grpSp>
      <p:grpSp>
        <p:nvGrpSpPr>
          <p:cNvPr id="1014" name="Google Shape;1014;p46"/>
          <p:cNvGrpSpPr/>
          <p:nvPr/>
        </p:nvGrpSpPr>
        <p:grpSpPr>
          <a:xfrm>
            <a:off x="4400614" y="2959118"/>
            <a:ext cx="3437463" cy="2527842"/>
            <a:chOff x="4514850" y="3429000"/>
            <a:chExt cx="3381000" cy="2527842"/>
          </a:xfrm>
        </p:grpSpPr>
        <p:sp>
          <p:nvSpPr>
            <p:cNvPr id="1015" name="Google Shape;1015;p46"/>
            <p:cNvSpPr txBox="1"/>
            <p:nvPr/>
          </p:nvSpPr>
          <p:spPr>
            <a:xfrm>
              <a:off x="4514850" y="3429000"/>
              <a:ext cx="3162300" cy="1508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2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2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EBITA</a:t>
              </a:r>
              <a:endParaRPr sz="24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</a:rPr>
                <a:t>22,7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</a:rPr>
                <a:t>25,9</a:t>
              </a:r>
              <a:r>
                <a:rPr lang="sv-SE" sz="32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MSEK</a:t>
              </a:r>
              <a:endParaRPr sz="32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endParaRPr>
            </a:p>
          </p:txBody>
        </p:sp>
        <p:sp>
          <p:nvSpPr>
            <p:cNvPr id="1016" name="Google Shape;1016;p46"/>
            <p:cNvSpPr txBox="1"/>
            <p:nvPr/>
          </p:nvSpPr>
          <p:spPr>
            <a:xfrm>
              <a:off x="4514850" y="5002775"/>
              <a:ext cx="3381000" cy="95406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PION Group EBITA Q3 2021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was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25,9 MSEK. Down 3,2 MSEK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due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to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investments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in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staff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and brands as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well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as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tougher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competition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 for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  <a:ea typeface="Jost Light"/>
                  <a:cs typeface="Jost Light"/>
                  <a:sym typeface="Jost Light"/>
                </a:rPr>
                <a:t>Uniflex</a:t>
              </a:r>
              <a:endParaRPr sz="1400" dirty="0">
                <a:solidFill>
                  <a:schemeClr val="lt1"/>
                </a:solidFill>
                <a:latin typeface="Calibre" panose="020B0503030202060203" pitchFamily="34" charset="77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017" name="Google Shape;1017;p46"/>
          <p:cNvSpPr txBox="1"/>
          <p:nvPr/>
        </p:nvSpPr>
        <p:spPr>
          <a:xfrm>
            <a:off x="8111262" y="4532904"/>
            <a:ext cx="321511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>
                <a:solidFill>
                  <a:schemeClr val="lt1"/>
                </a:solidFill>
                <a:latin typeface="Calibre" panose="020B0503030202060203" pitchFamily="34" charset="77"/>
                <a:ea typeface="Jost Light"/>
                <a:cs typeface="Jost Light"/>
                <a:sym typeface="Jost Light"/>
              </a:rPr>
              <a:t>PION Group EBITA </a:t>
            </a:r>
            <a:r>
              <a:rPr lang="sv-SE" dirty="0" err="1">
                <a:solidFill>
                  <a:schemeClr val="lt1"/>
                </a:solidFill>
                <a:latin typeface="Calibre" panose="020B0503030202060203" pitchFamily="34" charset="77"/>
                <a:ea typeface="Jost Light"/>
                <a:cs typeface="Jost Light"/>
                <a:sym typeface="Jost Light"/>
              </a:rPr>
              <a:t>margin</a:t>
            </a:r>
            <a:r>
              <a:rPr lang="sv-SE" dirty="0">
                <a:solidFill>
                  <a:schemeClr val="lt1"/>
                </a:solidFill>
                <a:latin typeface="Calibre" panose="020B0503030202060203" pitchFamily="34" charset="77"/>
                <a:ea typeface="Jost Light"/>
                <a:cs typeface="Jost Light"/>
                <a:sym typeface="Jost Light"/>
              </a:rPr>
              <a:t> </a:t>
            </a:r>
            <a:endParaRPr sz="1400" dirty="0">
              <a:solidFill>
                <a:schemeClr val="lt1"/>
              </a:solidFill>
              <a:latin typeface="Calibre" panose="020B0503030202060203" pitchFamily="34" charset="77"/>
              <a:ea typeface="Calibri"/>
              <a:cs typeface="Calibri"/>
              <a:sym typeface="Calibri"/>
            </a:endParaRPr>
          </a:p>
        </p:txBody>
      </p:sp>
      <p:pic>
        <p:nvPicPr>
          <p:cNvPr id="1018" name="Google Shape;1018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0193" y="6488631"/>
            <a:ext cx="911614" cy="277536"/>
          </a:xfrm>
          <a:prstGeom prst="rect">
            <a:avLst/>
          </a:prstGeom>
          <a:noFill/>
          <a:ln>
            <a:noFill/>
          </a:ln>
        </p:spPr>
      </p:pic>
      <p:sp>
        <p:nvSpPr>
          <p:cNvPr id="1019" name="Google Shape;1019;p46"/>
          <p:cNvSpPr txBox="1"/>
          <p:nvPr/>
        </p:nvSpPr>
        <p:spPr>
          <a:xfrm>
            <a:off x="8164547" y="2959100"/>
            <a:ext cx="3973200" cy="150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2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>
                <a:solidFill>
                  <a:schemeClr val="lt1"/>
                </a:solidFill>
                <a:latin typeface="Calibre" panose="020B0503030202060203" pitchFamily="34" charset="77"/>
              </a:rPr>
              <a:t>EBITA </a:t>
            </a:r>
            <a:r>
              <a:rPr lang="sv-SE" sz="2400" dirty="0" err="1">
                <a:solidFill>
                  <a:schemeClr val="lt1"/>
                </a:solidFill>
                <a:latin typeface="Calibre" panose="020B0503030202060203" pitchFamily="34" charset="77"/>
              </a:rPr>
              <a:t>margin</a:t>
            </a:r>
            <a:endParaRPr dirty="0">
              <a:latin typeface="Calibre" panose="020B0503030202060203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>
                <a:solidFill>
                  <a:schemeClr val="lt1"/>
                </a:solidFill>
                <a:latin typeface="Calibre" panose="020B0503030202060203" pitchFamily="34" charset="77"/>
              </a:rPr>
              <a:t>4,4</a:t>
            </a:r>
            <a:r>
              <a:rPr lang="sv-SE" sz="32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rPr>
              <a:t> </a:t>
            </a:r>
            <a:r>
              <a:rPr lang="sv-SE" sz="3200" dirty="0">
                <a:solidFill>
                  <a:schemeClr val="lt1"/>
                </a:solidFill>
                <a:latin typeface="Calibre" panose="020B0503030202060203" pitchFamily="34" charset="77"/>
              </a:rPr>
              <a:t>(5,8</a:t>
            </a:r>
            <a:r>
              <a:rPr lang="sv-SE" sz="3200" dirty="0">
                <a:solidFill>
                  <a:schemeClr val="lt1"/>
                </a:solidFill>
                <a:latin typeface="Calibre" panose="020B0503030202060203" pitchFamily="34" charset="77"/>
                <a:sym typeface="Arial"/>
              </a:rPr>
              <a:t>) % </a:t>
            </a:r>
            <a:endParaRPr sz="3200" dirty="0">
              <a:solidFill>
                <a:schemeClr val="lt1"/>
              </a:solidFill>
              <a:latin typeface="Calibre" panose="020B0503030202060203" pitchFamily="34" charset="77"/>
              <a:sym typeface="Arial"/>
            </a:endParaRPr>
          </a:p>
        </p:txBody>
      </p:sp>
      <p:cxnSp>
        <p:nvCxnSpPr>
          <p:cNvPr id="7" name="Google Shape;1010;p46">
            <a:extLst>
              <a:ext uri="{FF2B5EF4-FFF2-40B4-BE49-F238E27FC236}">
                <a16:creationId xmlns:a16="http://schemas.microsoft.com/office/drawing/2014/main" id="{5B52C9EF-0F41-CD7B-A392-BEB76858DCE6}"/>
              </a:ext>
            </a:extLst>
          </p:cNvPr>
          <p:cNvCxnSpPr>
            <a:cxnSpLocks/>
          </p:cNvCxnSpPr>
          <p:nvPr/>
        </p:nvCxnSpPr>
        <p:spPr>
          <a:xfrm>
            <a:off x="4147369" y="3250921"/>
            <a:ext cx="0" cy="2442405"/>
          </a:xfrm>
          <a:prstGeom prst="straightConnector1">
            <a:avLst/>
          </a:prstGeom>
          <a:noFill/>
          <a:ln w="158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8" name="textruta 17">
            <a:extLst>
              <a:ext uri="{FF2B5EF4-FFF2-40B4-BE49-F238E27FC236}">
                <a16:creationId xmlns:a16="http://schemas.microsoft.com/office/drawing/2014/main" id="{BC9EBEA9-2457-444D-AEDD-FBBCA22B9A77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Google Shape;1025;p47"/>
          <p:cNvSpPr/>
          <p:nvPr/>
        </p:nvSpPr>
        <p:spPr>
          <a:xfrm>
            <a:off x="323460" y="317242"/>
            <a:ext cx="11545200" cy="6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26" name="Google Shape;1026;p47"/>
          <p:cNvSpPr txBox="1"/>
          <p:nvPr/>
        </p:nvSpPr>
        <p:spPr>
          <a:xfrm>
            <a:off x="865150" y="651859"/>
            <a:ext cx="377893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dirty="0" err="1">
                <a:solidFill>
                  <a:schemeClr val="lt1"/>
                </a:solidFill>
                <a:latin typeface="SK Reykjavik" pitchFamily="2" charset="0"/>
              </a:rPr>
              <a:t>Sales</a:t>
            </a:r>
            <a:r>
              <a:rPr lang="sv-SE" sz="2400" dirty="0">
                <a:solidFill>
                  <a:schemeClr val="lt1"/>
                </a:solidFill>
                <a:latin typeface="SK Reykjavik" pitchFamily="2" charset="0"/>
              </a:rPr>
              <a:t> and Profit</a:t>
            </a:r>
            <a:endParaRPr dirty="0">
              <a:latin typeface="SK Reykjavik" pitchFamily="2" charset="0"/>
            </a:endParaRPr>
          </a:p>
        </p:txBody>
      </p:sp>
      <p:pic>
        <p:nvPicPr>
          <p:cNvPr id="1033" name="Google Shape;1033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0193" y="6488631"/>
            <a:ext cx="911614" cy="27753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Grupp 2">
            <a:extLst>
              <a:ext uri="{FF2B5EF4-FFF2-40B4-BE49-F238E27FC236}">
                <a16:creationId xmlns:a16="http://schemas.microsoft.com/office/drawing/2014/main" id="{51479E1B-034C-9B07-8282-91C9939CFF90}"/>
              </a:ext>
            </a:extLst>
          </p:cNvPr>
          <p:cNvGrpSpPr/>
          <p:nvPr/>
        </p:nvGrpSpPr>
        <p:grpSpPr>
          <a:xfrm>
            <a:off x="865150" y="1508945"/>
            <a:ext cx="3778936" cy="1050264"/>
            <a:chOff x="865150" y="2287549"/>
            <a:chExt cx="3778936" cy="1050264"/>
          </a:xfrm>
        </p:grpSpPr>
        <p:sp>
          <p:nvSpPr>
            <p:cNvPr id="4" name="textruta 3">
              <a:extLst>
                <a:ext uri="{FF2B5EF4-FFF2-40B4-BE49-F238E27FC236}">
                  <a16:creationId xmlns:a16="http://schemas.microsoft.com/office/drawing/2014/main" id="{71984751-4B8A-8038-9A32-679A4242BFD9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b="1" dirty="0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QRIOS &amp; brands*</a:t>
              </a:r>
              <a:r>
                <a:rPr lang="sv-SE" sz="1400" b="1" i="0" dirty="0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 </a:t>
              </a:r>
              <a:r>
                <a:rPr lang="sv-SE" b="1" dirty="0">
                  <a:solidFill>
                    <a:schemeClr val="accent1"/>
                  </a:solidFill>
                  <a:latin typeface="SK Reykjavik" pitchFamily="2" charset="0"/>
                </a:rPr>
                <a:t>- </a:t>
              </a:r>
              <a:r>
                <a:rPr lang="sv-SE" sz="1400" b="1" i="0" dirty="0">
                  <a:solidFill>
                    <a:schemeClr val="accent1"/>
                  </a:solidFill>
                  <a:latin typeface="SK Reykjavik" pitchFamily="2" charset="0"/>
                  <a:sym typeface="Arial"/>
                </a:rPr>
                <a:t>Q3 2022</a:t>
              </a:r>
              <a:endParaRPr lang="sv-SE" sz="1400" b="1" dirty="0">
                <a:solidFill>
                  <a:schemeClr val="accent1"/>
                </a:solidFill>
                <a:latin typeface="SK Reykjavik" pitchFamily="2" charset="0"/>
                <a:sym typeface="Arial"/>
              </a:endParaRPr>
            </a:p>
          </p:txBody>
        </p:sp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8D8D647C-E01F-A827-32BB-7A6AD57B56D1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Sales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in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QRIOS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5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3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(44) MSEK,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+21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%</a:t>
              </a:r>
              <a:endParaRPr lang="sv-SE" dirty="0">
                <a:latin typeface="Calibre" panose="020B0503030202060203" pitchFamily="34" charset="77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EBITA in QRIOS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1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,4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3,5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MSEK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and EBITA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margin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2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,7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7,9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%</a:t>
              </a:r>
            </a:p>
          </p:txBody>
        </p:sp>
      </p:grpSp>
      <p:grpSp>
        <p:nvGrpSpPr>
          <p:cNvPr id="6" name="Grupp 5">
            <a:extLst>
              <a:ext uri="{FF2B5EF4-FFF2-40B4-BE49-F238E27FC236}">
                <a16:creationId xmlns:a16="http://schemas.microsoft.com/office/drawing/2014/main" id="{6CEF1CEF-D52C-40AE-C053-48BB68E42533}"/>
              </a:ext>
            </a:extLst>
          </p:cNvPr>
          <p:cNvGrpSpPr/>
          <p:nvPr/>
        </p:nvGrpSpPr>
        <p:grpSpPr>
          <a:xfrm>
            <a:off x="865150" y="3128288"/>
            <a:ext cx="3778936" cy="1050264"/>
            <a:chOff x="865150" y="2287549"/>
            <a:chExt cx="3778936" cy="1050264"/>
          </a:xfrm>
        </p:grpSpPr>
        <p:sp>
          <p:nvSpPr>
            <p:cNvPr id="7" name="textruta 6">
              <a:extLst>
                <a:ext uri="{FF2B5EF4-FFF2-40B4-BE49-F238E27FC236}">
                  <a16:creationId xmlns:a16="http://schemas.microsoft.com/office/drawing/2014/main" id="{0C942FBE-4A1E-9BD7-334B-0707E395BBED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b="1" i="0" dirty="0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Poolia </a:t>
              </a:r>
              <a:r>
                <a:rPr lang="sv-SE" sz="1400" b="1" i="0" dirty="0">
                  <a:solidFill>
                    <a:schemeClr val="accent1"/>
                  </a:solidFill>
                  <a:latin typeface="SK Reykjavik" pitchFamily="2" charset="0"/>
                  <a:sym typeface="Arial"/>
                </a:rPr>
                <a:t>- Q3 2022</a:t>
              </a:r>
              <a:endParaRPr lang="sv-SE" sz="1400" b="1" dirty="0">
                <a:solidFill>
                  <a:schemeClr val="accent1"/>
                </a:solidFill>
                <a:latin typeface="SK Reykjavik" pitchFamily="2" charset="0"/>
                <a:sym typeface="Arial"/>
              </a:endParaRPr>
            </a:p>
          </p:txBody>
        </p:sp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15F185C3-3190-F7C2-0402-85B1B5055CB9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Sales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in Poolia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148 (117) MSEK,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+26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%</a:t>
              </a:r>
              <a:endParaRPr lang="sv-SE" dirty="0">
                <a:latin typeface="Calibre" panose="020B0503030202060203" pitchFamily="34" charset="77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EBITA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in Poolia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6,4 (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6,4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MSEK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and EBITA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margin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4,3 (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5,5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) %</a:t>
              </a:r>
              <a:endParaRPr lang="sv-SE" dirty="0">
                <a:latin typeface="Calibre" panose="020B0503030202060203" pitchFamily="34" charset="77"/>
              </a:endParaRPr>
            </a:p>
          </p:txBody>
        </p:sp>
      </p:grpSp>
      <p:grpSp>
        <p:nvGrpSpPr>
          <p:cNvPr id="9" name="Grupp 8">
            <a:extLst>
              <a:ext uri="{FF2B5EF4-FFF2-40B4-BE49-F238E27FC236}">
                <a16:creationId xmlns:a16="http://schemas.microsoft.com/office/drawing/2014/main" id="{A41DCC08-6938-FE6F-F239-027A3AFBB73F}"/>
              </a:ext>
            </a:extLst>
          </p:cNvPr>
          <p:cNvGrpSpPr/>
          <p:nvPr/>
        </p:nvGrpSpPr>
        <p:grpSpPr>
          <a:xfrm>
            <a:off x="865149" y="4752718"/>
            <a:ext cx="4775043" cy="1050264"/>
            <a:chOff x="865150" y="2287549"/>
            <a:chExt cx="3778936" cy="1050264"/>
          </a:xfrm>
        </p:grpSpPr>
        <p:sp>
          <p:nvSpPr>
            <p:cNvPr id="10" name="textruta 9">
              <a:extLst>
                <a:ext uri="{FF2B5EF4-FFF2-40B4-BE49-F238E27FC236}">
                  <a16:creationId xmlns:a16="http://schemas.microsoft.com/office/drawing/2014/main" id="{98E751DB-91FB-D285-7C8F-2B69B7CF0D33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b="1" i="0" dirty="0" err="1">
                  <a:solidFill>
                    <a:schemeClr val="lt1"/>
                  </a:solidFill>
                  <a:latin typeface="SK Reykjavik" pitchFamily="2" charset="0"/>
                  <a:sym typeface="Arial"/>
                </a:rPr>
                <a:t>Uniflex</a:t>
              </a:r>
              <a:r>
                <a:rPr lang="sv-SE" sz="1400" b="1" i="0" dirty="0">
                  <a:solidFill>
                    <a:schemeClr val="accent1"/>
                  </a:solidFill>
                  <a:latin typeface="SK Reykjavik" pitchFamily="2" charset="0"/>
                  <a:sym typeface="Arial"/>
                </a:rPr>
                <a:t> - Q3 2022</a:t>
              </a:r>
              <a:endParaRPr lang="sv-SE" sz="1400" b="1" dirty="0">
                <a:solidFill>
                  <a:schemeClr val="accent1"/>
                </a:solidFill>
                <a:latin typeface="SK Reykjavik" pitchFamily="2" charset="0"/>
                <a:sym typeface="Arial"/>
              </a:endParaRPr>
            </a:p>
          </p:txBody>
        </p:sp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930A15AA-6611-0AA4-B7BD-A47F9B0D9230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Sales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in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Uniflex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309 (284) MSEK,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+9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%</a:t>
              </a:r>
              <a:endParaRPr lang="sv-SE" dirty="0">
                <a:latin typeface="Calibre" panose="020B0503030202060203" pitchFamily="34" charset="77"/>
              </a:endParaRP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EBITA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in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Uniflex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1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2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,8 (15,8) MSEK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and EBITA</a:t>
              </a:r>
            </a:p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margin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was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</a:t>
              </a:r>
              <a:r>
                <a:rPr lang="sv-SE" dirty="0">
                  <a:solidFill>
                    <a:schemeClr val="lt1"/>
                  </a:solidFill>
                  <a:latin typeface="Calibre" panose="020B0503030202060203" pitchFamily="34" charset="77"/>
                </a:rPr>
                <a:t>4,1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  <a:sym typeface="Arial"/>
                </a:rPr>
                <a:t> (5,6) %</a:t>
              </a:r>
              <a:endParaRPr lang="sv-SE" dirty="0">
                <a:latin typeface="Calibre" panose="020B0503030202060203" pitchFamily="34" charset="77"/>
              </a:endParaRPr>
            </a:p>
          </p:txBody>
        </p:sp>
      </p:grpSp>
      <p:sp>
        <p:nvSpPr>
          <p:cNvPr id="15" name="Google Shape;1036;p47">
            <a:extLst>
              <a:ext uri="{FF2B5EF4-FFF2-40B4-BE49-F238E27FC236}">
                <a16:creationId xmlns:a16="http://schemas.microsoft.com/office/drawing/2014/main" id="{9AA32ABF-16B3-63E1-3C81-B5376D28A1F6}"/>
              </a:ext>
            </a:extLst>
          </p:cNvPr>
          <p:cNvSpPr txBox="1"/>
          <p:nvPr/>
        </p:nvSpPr>
        <p:spPr>
          <a:xfrm>
            <a:off x="860669" y="1258078"/>
            <a:ext cx="377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 dirty="0" err="1">
                <a:solidFill>
                  <a:schemeClr val="accent1"/>
                </a:solidFill>
                <a:latin typeface="SK Reykjavik" pitchFamily="2" charset="0"/>
                <a:sym typeface="Arial"/>
              </a:rPr>
              <a:t>People</a:t>
            </a:r>
            <a:r>
              <a:rPr lang="sv-SE" sz="1100" b="1" dirty="0">
                <a:solidFill>
                  <a:schemeClr val="accent1"/>
                </a:solidFill>
                <a:latin typeface="SK Reykjavik" pitchFamily="2" charset="0"/>
                <a:sym typeface="Arial"/>
              </a:rPr>
              <a:t>, </a:t>
            </a:r>
            <a:r>
              <a:rPr lang="sv-SE" sz="1100" b="1" dirty="0" err="1">
                <a:solidFill>
                  <a:schemeClr val="accent1"/>
                </a:solidFill>
                <a:latin typeface="SK Reykjavik" pitchFamily="2" charset="0"/>
                <a:sym typeface="Arial"/>
              </a:rPr>
              <a:t>Strategy</a:t>
            </a:r>
            <a:r>
              <a:rPr lang="sv-SE" sz="1100" b="1" dirty="0">
                <a:solidFill>
                  <a:schemeClr val="accent1"/>
                </a:solidFill>
                <a:latin typeface="SK Reykjavik" pitchFamily="2" charset="0"/>
                <a:sym typeface="Arial"/>
              </a:rPr>
              <a:t> &amp; Tech</a:t>
            </a:r>
            <a:endParaRPr dirty="0">
              <a:latin typeface="SK Reykjavik" pitchFamily="2" charset="0"/>
            </a:endParaRPr>
          </a:p>
        </p:txBody>
      </p:sp>
      <p:sp>
        <p:nvSpPr>
          <p:cNvPr id="16" name="Google Shape;1037;p47">
            <a:extLst>
              <a:ext uri="{FF2B5EF4-FFF2-40B4-BE49-F238E27FC236}">
                <a16:creationId xmlns:a16="http://schemas.microsoft.com/office/drawing/2014/main" id="{2E2F2663-0491-9D3A-6334-FCC8009CC490}"/>
              </a:ext>
            </a:extLst>
          </p:cNvPr>
          <p:cNvSpPr txBox="1"/>
          <p:nvPr/>
        </p:nvSpPr>
        <p:spPr>
          <a:xfrm>
            <a:off x="860669" y="2865573"/>
            <a:ext cx="377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 dirty="0" err="1">
                <a:solidFill>
                  <a:schemeClr val="accent1"/>
                </a:solidFill>
                <a:latin typeface="SK Reykjavik" pitchFamily="2" charset="0"/>
                <a:sym typeface="Arial"/>
              </a:rPr>
              <a:t>People</a:t>
            </a:r>
            <a:endParaRPr sz="1100" b="1" dirty="0">
              <a:solidFill>
                <a:schemeClr val="accent1"/>
              </a:solidFill>
              <a:latin typeface="SK Reykjavik" pitchFamily="2" charset="0"/>
              <a:sym typeface="Arial"/>
            </a:endParaRPr>
          </a:p>
        </p:txBody>
      </p:sp>
      <p:sp>
        <p:nvSpPr>
          <p:cNvPr id="17" name="Google Shape;1038;p47">
            <a:extLst>
              <a:ext uri="{FF2B5EF4-FFF2-40B4-BE49-F238E27FC236}">
                <a16:creationId xmlns:a16="http://schemas.microsoft.com/office/drawing/2014/main" id="{75CB395F-AFFE-2E23-22F4-1BFA8B483091}"/>
              </a:ext>
            </a:extLst>
          </p:cNvPr>
          <p:cNvSpPr txBox="1"/>
          <p:nvPr/>
        </p:nvSpPr>
        <p:spPr>
          <a:xfrm>
            <a:off x="865207" y="4521544"/>
            <a:ext cx="3778800" cy="26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100" b="1" dirty="0" err="1">
                <a:solidFill>
                  <a:schemeClr val="accent1"/>
                </a:solidFill>
                <a:latin typeface="SK Reykjavik" pitchFamily="2" charset="0"/>
                <a:sym typeface="Arial"/>
              </a:rPr>
              <a:t>People</a:t>
            </a:r>
            <a:endParaRPr sz="1100" b="1" dirty="0">
              <a:solidFill>
                <a:schemeClr val="accent1"/>
              </a:solidFill>
              <a:latin typeface="SK Reykjavik" pitchFamily="2" charset="0"/>
              <a:sym typeface="Arial"/>
            </a:endParaRPr>
          </a:p>
        </p:txBody>
      </p:sp>
      <p:sp>
        <p:nvSpPr>
          <p:cNvPr id="20" name="Google Shape;1039;p47">
            <a:extLst>
              <a:ext uri="{FF2B5EF4-FFF2-40B4-BE49-F238E27FC236}">
                <a16:creationId xmlns:a16="http://schemas.microsoft.com/office/drawing/2014/main" id="{2FAAB4FC-2B26-021A-A195-714D77AFD23D}"/>
              </a:ext>
            </a:extLst>
          </p:cNvPr>
          <p:cNvSpPr txBox="1"/>
          <p:nvPr/>
        </p:nvSpPr>
        <p:spPr>
          <a:xfrm>
            <a:off x="860674" y="6025220"/>
            <a:ext cx="10247715" cy="261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*QRIOS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includes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 brands QRIOS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Minds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, QRIOS Life Science, QRIOS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Engineering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, QRIOS IT, QRIOS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Technology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,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Workspace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Recruit</a:t>
            </a:r>
            <a:r>
              <a:rPr lang="sv-SE" sz="1050" i="1" dirty="0">
                <a:solidFill>
                  <a:schemeClr val="lt1"/>
                </a:solidFill>
                <a:latin typeface="Calibre" panose="020B0503030202060203" pitchFamily="34" charset="77"/>
              </a:rPr>
              <a:t>, ROI Rekrytering, Student </a:t>
            </a:r>
            <a:r>
              <a:rPr lang="sv-SE" sz="1050" i="1" dirty="0" err="1">
                <a:solidFill>
                  <a:schemeClr val="lt1"/>
                </a:solidFill>
                <a:latin typeface="Calibre" panose="020B0503030202060203" pitchFamily="34" charset="77"/>
              </a:rPr>
              <a:t>Node</a:t>
            </a:r>
            <a:endParaRPr sz="1200" i="1" dirty="0">
              <a:solidFill>
                <a:schemeClr val="lt1"/>
              </a:solidFill>
              <a:latin typeface="Calibre" panose="020B0503030202060203" pitchFamily="34" charset="77"/>
            </a:endParaRPr>
          </a:p>
        </p:txBody>
      </p:sp>
      <p:sp>
        <p:nvSpPr>
          <p:cNvPr id="14" name="Google Shape;983;p43">
            <a:extLst>
              <a:ext uri="{FF2B5EF4-FFF2-40B4-BE49-F238E27FC236}">
                <a16:creationId xmlns:a16="http://schemas.microsoft.com/office/drawing/2014/main" id="{E4EFFB7E-59FB-2778-A67D-4C91F6313D76}"/>
              </a:ext>
            </a:extLst>
          </p:cNvPr>
          <p:cNvSpPr txBox="1"/>
          <p:nvPr/>
        </p:nvSpPr>
        <p:spPr>
          <a:xfrm>
            <a:off x="6708466" y="700747"/>
            <a:ext cx="3978583" cy="16311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v-SE" sz="1700" b="1" i="0" u="none" strike="noStrike" dirty="0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  <a:t>Group </a:t>
            </a:r>
            <a:r>
              <a:rPr lang="sv-SE" sz="1700" b="1" i="0" u="none" strike="noStrike" dirty="0" err="1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  <a:t>sales</a:t>
            </a:r>
            <a:r>
              <a:rPr lang="sv-SE" sz="1700" b="1" dirty="0">
                <a:solidFill>
                  <a:srgbClr val="FF564B"/>
                </a:solidFill>
                <a:latin typeface="Calibre" panose="020B0503030202060203" pitchFamily="34" charset="77"/>
              </a:rPr>
              <a:t>, </a:t>
            </a:r>
            <a:r>
              <a:rPr lang="sv-SE" sz="1700" b="1" i="0" u="none" strike="noStrike" dirty="0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  <a:t>MSEK</a:t>
            </a:r>
            <a:endParaRPr lang="sv-SE" sz="1700" b="0" i="0" u="none" strike="noStrike" dirty="0">
              <a:solidFill>
                <a:srgbClr val="000000"/>
              </a:solidFill>
              <a:effectLst/>
              <a:latin typeface="Calibre" panose="020B0503030202060203" pitchFamily="34" charset="77"/>
            </a:endParaRPr>
          </a:p>
          <a:p>
            <a:br>
              <a:rPr lang="sv-SE" sz="2400" dirty="0"/>
            </a:br>
            <a:br>
              <a:rPr lang="sv-SE" sz="2400" dirty="0"/>
            </a:br>
            <a:endParaRPr sz="1500" i="1" dirty="0">
              <a:solidFill>
                <a:schemeClr val="lt1"/>
              </a:solidFill>
            </a:endParaRPr>
          </a:p>
          <a:p>
            <a:pPr marL="285750" lvl="0" indent="-1968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18" name="Google Shape;983;p43">
            <a:extLst>
              <a:ext uri="{FF2B5EF4-FFF2-40B4-BE49-F238E27FC236}">
                <a16:creationId xmlns:a16="http://schemas.microsoft.com/office/drawing/2014/main" id="{BEF3E850-EFD3-E24B-38B5-C311BF01E777}"/>
              </a:ext>
            </a:extLst>
          </p:cNvPr>
          <p:cNvSpPr txBox="1"/>
          <p:nvPr/>
        </p:nvSpPr>
        <p:spPr>
          <a:xfrm>
            <a:off x="6708467" y="3340581"/>
            <a:ext cx="4678218" cy="230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algn="l" rtl="0">
              <a:spcBef>
                <a:spcPts val="0"/>
              </a:spcBef>
              <a:spcAft>
                <a:spcPts val="0"/>
              </a:spcAft>
            </a:pPr>
            <a:r>
              <a:rPr lang="sv-SE" sz="1700" b="1" i="0" u="none" strike="noStrike" dirty="0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  <a:t>Group EBITA, MSEK</a:t>
            </a: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br>
              <a:rPr lang="sv-SE" sz="1700" b="1" i="0" u="none" strike="noStrike" dirty="0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</a:br>
            <a:br>
              <a:rPr lang="sv-SE" sz="1700" b="1" i="0" u="none" strike="noStrike" dirty="0">
                <a:solidFill>
                  <a:srgbClr val="FF564B"/>
                </a:solidFill>
                <a:effectLst/>
                <a:latin typeface="Calibre" panose="020B0503030202060203" pitchFamily="34" charset="77"/>
              </a:rPr>
            </a:br>
            <a:br>
              <a:rPr lang="sv-SE" sz="2400" dirty="0"/>
            </a:br>
            <a:br>
              <a:rPr lang="sv-SE" sz="2400" dirty="0"/>
            </a:br>
            <a:endParaRPr lang="sv-SE" sz="2400" dirty="0">
              <a:solidFill>
                <a:schemeClr val="lt1"/>
              </a:solidFill>
            </a:endParaRPr>
          </a:p>
          <a:p>
            <a:pPr algn="l" rtl="0">
              <a:spcBef>
                <a:spcPts val="0"/>
              </a:spcBef>
              <a:spcAft>
                <a:spcPts val="0"/>
              </a:spcAft>
            </a:pPr>
            <a:endParaRPr lang="sv-SE" sz="1500" i="1" dirty="0">
              <a:solidFill>
                <a:schemeClr val="lt1"/>
              </a:solidFill>
            </a:endParaRPr>
          </a:p>
        </p:txBody>
      </p:sp>
      <p:sp>
        <p:nvSpPr>
          <p:cNvPr id="19" name="textruta 18">
            <a:extLst>
              <a:ext uri="{FF2B5EF4-FFF2-40B4-BE49-F238E27FC236}">
                <a16:creationId xmlns:a16="http://schemas.microsoft.com/office/drawing/2014/main" id="{30D15172-1FF6-C3C4-3C76-E4D9DEE18472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  <p:grpSp>
        <p:nvGrpSpPr>
          <p:cNvPr id="44" name="Grupp 43">
            <a:extLst>
              <a:ext uri="{FF2B5EF4-FFF2-40B4-BE49-F238E27FC236}">
                <a16:creationId xmlns:a16="http://schemas.microsoft.com/office/drawing/2014/main" id="{218DDDF5-B2F0-9D48-F976-345F675EB39A}"/>
              </a:ext>
            </a:extLst>
          </p:cNvPr>
          <p:cNvGrpSpPr/>
          <p:nvPr/>
        </p:nvGrpSpPr>
        <p:grpSpPr>
          <a:xfrm>
            <a:off x="6841768" y="1105972"/>
            <a:ext cx="3635731" cy="2247766"/>
            <a:chOff x="6841768" y="1105972"/>
            <a:chExt cx="3635731" cy="2247766"/>
          </a:xfrm>
        </p:grpSpPr>
        <p:grpSp>
          <p:nvGrpSpPr>
            <p:cNvPr id="43" name="Grupp 42">
              <a:extLst>
                <a:ext uri="{FF2B5EF4-FFF2-40B4-BE49-F238E27FC236}">
                  <a16:creationId xmlns:a16="http://schemas.microsoft.com/office/drawing/2014/main" id="{D779D969-C714-BDB9-0622-79A5B6B3D75C}"/>
                </a:ext>
              </a:extLst>
            </p:cNvPr>
            <p:cNvGrpSpPr/>
            <p:nvPr/>
          </p:nvGrpSpPr>
          <p:grpSpPr>
            <a:xfrm>
              <a:off x="6841768" y="1105972"/>
              <a:ext cx="3635731" cy="2247766"/>
              <a:chOff x="6841768" y="1105972"/>
              <a:chExt cx="3635731" cy="2247766"/>
            </a:xfrm>
          </p:grpSpPr>
          <p:pic>
            <p:nvPicPr>
              <p:cNvPr id="12" name="Bildobjekt 11">
                <a:extLst>
                  <a:ext uri="{FF2B5EF4-FFF2-40B4-BE49-F238E27FC236}">
                    <a16:creationId xmlns:a16="http://schemas.microsoft.com/office/drawing/2014/main" id="{EF3393B9-A1D4-6A06-F8C3-1C3A468EE41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841768" y="1105972"/>
                <a:ext cx="3635731" cy="2247766"/>
              </a:xfrm>
              <a:prstGeom prst="rect">
                <a:avLst/>
              </a:prstGeom>
            </p:spPr>
          </p:pic>
          <p:sp>
            <p:nvSpPr>
              <p:cNvPr id="36" name="Rektangel 35">
                <a:extLst>
                  <a:ext uri="{FF2B5EF4-FFF2-40B4-BE49-F238E27FC236}">
                    <a16:creationId xmlns:a16="http://schemas.microsoft.com/office/drawing/2014/main" id="{FC863FBF-C7AD-CB87-32B9-DB128518D83B}"/>
                  </a:ext>
                </a:extLst>
              </p:cNvPr>
              <p:cNvSpPr/>
              <p:nvPr/>
            </p:nvSpPr>
            <p:spPr>
              <a:xfrm>
                <a:off x="8349241" y="3127173"/>
                <a:ext cx="384561" cy="169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8" name="Google Shape;1037;p47">
              <a:extLst>
                <a:ext uri="{FF2B5EF4-FFF2-40B4-BE49-F238E27FC236}">
                  <a16:creationId xmlns:a16="http://schemas.microsoft.com/office/drawing/2014/main" id="{7005CC86-20B7-1004-4CD8-58032043F000}"/>
                </a:ext>
              </a:extLst>
            </p:cNvPr>
            <p:cNvSpPr txBox="1"/>
            <p:nvPr/>
          </p:nvSpPr>
          <p:spPr>
            <a:xfrm>
              <a:off x="8260676" y="3110286"/>
              <a:ext cx="561958" cy="21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800" dirty="0" err="1">
                  <a:solidFill>
                    <a:schemeClr val="tx1"/>
                  </a:solidFill>
                  <a:latin typeface="SK Reykjavik" pitchFamily="2" charset="0"/>
                  <a:sym typeface="Arial"/>
                </a:rPr>
                <a:t>Quarter</a:t>
              </a:r>
              <a:endParaRPr sz="1100" dirty="0">
                <a:solidFill>
                  <a:schemeClr val="tx1"/>
                </a:solidFill>
                <a:latin typeface="SK Reykjavik" pitchFamily="2" charset="0"/>
                <a:sym typeface="Arial"/>
              </a:endParaRPr>
            </a:p>
          </p:txBody>
        </p:sp>
      </p:grpSp>
      <p:grpSp>
        <p:nvGrpSpPr>
          <p:cNvPr id="45" name="Grupp 44">
            <a:extLst>
              <a:ext uri="{FF2B5EF4-FFF2-40B4-BE49-F238E27FC236}">
                <a16:creationId xmlns:a16="http://schemas.microsoft.com/office/drawing/2014/main" id="{25A34DE0-12A3-85E2-81EF-A9CE6967518B}"/>
              </a:ext>
            </a:extLst>
          </p:cNvPr>
          <p:cNvGrpSpPr/>
          <p:nvPr/>
        </p:nvGrpSpPr>
        <p:grpSpPr>
          <a:xfrm>
            <a:off x="6841768" y="3730083"/>
            <a:ext cx="3669142" cy="2260342"/>
            <a:chOff x="6841768" y="3730083"/>
            <a:chExt cx="3669142" cy="2260342"/>
          </a:xfrm>
        </p:grpSpPr>
        <p:grpSp>
          <p:nvGrpSpPr>
            <p:cNvPr id="42" name="Grupp 41">
              <a:extLst>
                <a:ext uri="{FF2B5EF4-FFF2-40B4-BE49-F238E27FC236}">
                  <a16:creationId xmlns:a16="http://schemas.microsoft.com/office/drawing/2014/main" id="{0FC4C1BD-983F-1D10-C6A5-D9D169EEB8A7}"/>
                </a:ext>
              </a:extLst>
            </p:cNvPr>
            <p:cNvGrpSpPr/>
            <p:nvPr/>
          </p:nvGrpSpPr>
          <p:grpSpPr>
            <a:xfrm>
              <a:off x="6841768" y="3730083"/>
              <a:ext cx="3669142" cy="2260342"/>
              <a:chOff x="6841768" y="3730083"/>
              <a:chExt cx="3669142" cy="2260342"/>
            </a:xfrm>
          </p:grpSpPr>
          <p:pic>
            <p:nvPicPr>
              <p:cNvPr id="22" name="Bildobjekt 21">
                <a:extLst>
                  <a:ext uri="{FF2B5EF4-FFF2-40B4-BE49-F238E27FC236}">
                    <a16:creationId xmlns:a16="http://schemas.microsoft.com/office/drawing/2014/main" id="{38989F6F-F6EA-8C02-F658-E81E9775D8C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6841768" y="3730083"/>
                <a:ext cx="3669142" cy="2260342"/>
              </a:xfrm>
              <a:prstGeom prst="rect">
                <a:avLst/>
              </a:prstGeom>
            </p:spPr>
          </p:pic>
          <p:sp>
            <p:nvSpPr>
              <p:cNvPr id="37" name="Rektangel 36">
                <a:extLst>
                  <a:ext uri="{FF2B5EF4-FFF2-40B4-BE49-F238E27FC236}">
                    <a16:creationId xmlns:a16="http://schemas.microsoft.com/office/drawing/2014/main" id="{06604CF1-C5FB-68F7-F4D3-F3408D158992}"/>
                  </a:ext>
                </a:extLst>
              </p:cNvPr>
              <p:cNvSpPr/>
              <p:nvPr/>
            </p:nvSpPr>
            <p:spPr>
              <a:xfrm>
                <a:off x="8381031" y="5819734"/>
                <a:ext cx="384561" cy="16948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/>
              </a:p>
            </p:txBody>
          </p:sp>
        </p:grpSp>
        <p:sp>
          <p:nvSpPr>
            <p:cNvPr id="39" name="Google Shape;1037;p47">
              <a:extLst>
                <a:ext uri="{FF2B5EF4-FFF2-40B4-BE49-F238E27FC236}">
                  <a16:creationId xmlns:a16="http://schemas.microsoft.com/office/drawing/2014/main" id="{2EAFBD54-922A-B7FB-FDBC-A6C7659B9DB4}"/>
                </a:ext>
              </a:extLst>
            </p:cNvPr>
            <p:cNvSpPr txBox="1"/>
            <p:nvPr/>
          </p:nvSpPr>
          <p:spPr>
            <a:xfrm>
              <a:off x="8295283" y="5766188"/>
              <a:ext cx="561958" cy="215403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800" dirty="0" err="1">
                  <a:solidFill>
                    <a:schemeClr val="tx1"/>
                  </a:solidFill>
                  <a:latin typeface="SK Reykjavik" pitchFamily="2" charset="0"/>
                  <a:sym typeface="Arial"/>
                </a:rPr>
                <a:t>Quarter</a:t>
              </a:r>
              <a:endParaRPr sz="1100" dirty="0">
                <a:solidFill>
                  <a:schemeClr val="tx1"/>
                </a:solidFill>
                <a:latin typeface="SK Reykjavik" pitchFamily="2" charset="0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856020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14bfc37b023_0_180"/>
          <p:cNvSpPr/>
          <p:nvPr/>
        </p:nvSpPr>
        <p:spPr>
          <a:xfrm>
            <a:off x="323459" y="317242"/>
            <a:ext cx="11545200" cy="6065400"/>
          </a:xfrm>
          <a:prstGeom prst="rect">
            <a:avLst/>
          </a:prstGeom>
          <a:solidFill>
            <a:srgbClr val="0A050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8" name="Google Shape;398;g14bfc37b023_0_180"/>
          <p:cNvSpPr txBox="1"/>
          <p:nvPr/>
        </p:nvSpPr>
        <p:spPr>
          <a:xfrm>
            <a:off x="865150" y="1003102"/>
            <a:ext cx="49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99" name="Google Shape;399;g14bfc37b023_0_18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0193" y="6488631"/>
            <a:ext cx="911613" cy="27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0" name="Google Shape;400;g14bfc37b023_0_180"/>
          <p:cNvPicPr preferRelativeResize="0"/>
          <p:nvPr/>
        </p:nvPicPr>
        <p:blipFill rotWithShape="1">
          <a:blip r:embed="rId4">
            <a:alphaModFix/>
          </a:blip>
          <a:srcRect t="17023" b="17017"/>
          <a:stretch/>
        </p:blipFill>
        <p:spPr>
          <a:xfrm flipH="1">
            <a:off x="6095999" y="317242"/>
            <a:ext cx="5772540" cy="606545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Google Shape;1049;p48">
            <a:extLst>
              <a:ext uri="{FF2B5EF4-FFF2-40B4-BE49-F238E27FC236}">
                <a16:creationId xmlns:a16="http://schemas.microsoft.com/office/drawing/2014/main" id="{B657CD77-FC19-86C3-BB65-7CA1B8A9E85C}"/>
              </a:ext>
            </a:extLst>
          </p:cNvPr>
          <p:cNvSpPr txBox="1"/>
          <p:nvPr/>
        </p:nvSpPr>
        <p:spPr>
          <a:xfrm>
            <a:off x="865150" y="651850"/>
            <a:ext cx="4471500" cy="461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400" b="1" dirty="0">
                <a:solidFill>
                  <a:schemeClr val="lt1"/>
                </a:solidFill>
                <a:latin typeface="SK Reykjavik" pitchFamily="2" charset="0"/>
              </a:rPr>
              <a:t>New </a:t>
            </a:r>
            <a:r>
              <a:rPr lang="sv-SE" sz="2400" b="1" dirty="0" err="1">
                <a:solidFill>
                  <a:schemeClr val="lt1"/>
                </a:solidFill>
                <a:latin typeface="SK Reykjavik" pitchFamily="2" charset="0"/>
              </a:rPr>
              <a:t>financial</a:t>
            </a:r>
            <a:r>
              <a:rPr lang="sv-SE" sz="2400" b="1" dirty="0">
                <a:solidFill>
                  <a:schemeClr val="lt1"/>
                </a:solidFill>
                <a:latin typeface="SK Reykjavik" pitchFamily="2" charset="0"/>
              </a:rPr>
              <a:t> </a:t>
            </a:r>
            <a:r>
              <a:rPr lang="sv-SE" sz="2400" b="1" dirty="0" err="1">
                <a:solidFill>
                  <a:schemeClr val="lt1"/>
                </a:solidFill>
                <a:latin typeface="SK Reykjavik" pitchFamily="2" charset="0"/>
              </a:rPr>
              <a:t>targets</a:t>
            </a:r>
            <a:endParaRPr sz="2400" dirty="0">
              <a:latin typeface="SK Reykjavik" pitchFamily="2" charset="0"/>
            </a:endParaRPr>
          </a:p>
        </p:txBody>
      </p:sp>
      <p:grpSp>
        <p:nvGrpSpPr>
          <p:cNvPr id="4" name="Grupp 3">
            <a:extLst>
              <a:ext uri="{FF2B5EF4-FFF2-40B4-BE49-F238E27FC236}">
                <a16:creationId xmlns:a16="http://schemas.microsoft.com/office/drawing/2014/main" id="{9AD19EF0-F231-CBA0-32C8-F104D93AE6C0}"/>
              </a:ext>
            </a:extLst>
          </p:cNvPr>
          <p:cNvGrpSpPr/>
          <p:nvPr/>
        </p:nvGrpSpPr>
        <p:grpSpPr>
          <a:xfrm>
            <a:off x="865150" y="1404010"/>
            <a:ext cx="3778936" cy="834820"/>
            <a:chOff x="865150" y="2287549"/>
            <a:chExt cx="3778936" cy="834820"/>
          </a:xfrm>
        </p:grpSpPr>
        <p:sp>
          <p:nvSpPr>
            <p:cNvPr id="5" name="textruta 4">
              <a:extLst>
                <a:ext uri="{FF2B5EF4-FFF2-40B4-BE49-F238E27FC236}">
                  <a16:creationId xmlns:a16="http://schemas.microsoft.com/office/drawing/2014/main" id="{B8DA18D1-5D34-A833-F087-42B0C1599FDA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 err="1">
                  <a:solidFill>
                    <a:schemeClr val="accent1"/>
                  </a:solidFill>
                  <a:latin typeface="SK Reykjavik" pitchFamily="2" charset="0"/>
                </a:rPr>
                <a:t>Growth</a:t>
              </a:r>
              <a:endParaRPr lang="sv-SE" sz="1400" dirty="0">
                <a:solidFill>
                  <a:schemeClr val="accent1"/>
                </a:solidFill>
                <a:latin typeface="SK Reykjavik" pitchFamily="2" charset="0"/>
              </a:endParaRPr>
            </a:p>
          </p:txBody>
        </p:sp>
        <p:sp>
          <p:nvSpPr>
            <p:cNvPr id="6" name="textruta 5">
              <a:extLst>
                <a:ext uri="{FF2B5EF4-FFF2-40B4-BE49-F238E27FC236}">
                  <a16:creationId xmlns:a16="http://schemas.microsoft.com/office/drawing/2014/main" id="{2564D3E3-7766-8B40-644E-4060068CC14B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Annual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total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growth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of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at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least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20%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including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both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organic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growth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and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acquisition</a:t>
              </a:r>
              <a:endParaRPr lang="sv-SE" sz="1400" dirty="0">
                <a:solidFill>
                  <a:schemeClr val="bg1"/>
                </a:solidFill>
                <a:latin typeface="Calibre" panose="020B0503030202060203" pitchFamily="34" charset="77"/>
              </a:endParaRPr>
            </a:p>
          </p:txBody>
        </p:sp>
      </p:grpSp>
      <p:grpSp>
        <p:nvGrpSpPr>
          <p:cNvPr id="7" name="Grupp 6">
            <a:extLst>
              <a:ext uri="{FF2B5EF4-FFF2-40B4-BE49-F238E27FC236}">
                <a16:creationId xmlns:a16="http://schemas.microsoft.com/office/drawing/2014/main" id="{78B75DD5-4D5A-F38F-1147-473774567893}"/>
              </a:ext>
            </a:extLst>
          </p:cNvPr>
          <p:cNvGrpSpPr/>
          <p:nvPr/>
        </p:nvGrpSpPr>
        <p:grpSpPr>
          <a:xfrm>
            <a:off x="865150" y="2683144"/>
            <a:ext cx="3778936" cy="619377"/>
            <a:chOff x="865150" y="2287549"/>
            <a:chExt cx="3778936" cy="619377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A3AAD987-8B2C-15DA-1201-FD4382928F00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 err="1">
                  <a:solidFill>
                    <a:schemeClr val="accent1"/>
                  </a:solidFill>
                  <a:latin typeface="SK Reykjavik" pitchFamily="2" charset="0"/>
                </a:rPr>
                <a:t>Margin</a:t>
              </a:r>
              <a:endParaRPr lang="sv-SE" sz="1400" dirty="0">
                <a:solidFill>
                  <a:schemeClr val="accent1"/>
                </a:solidFill>
                <a:latin typeface="SK Reykjavik" pitchFamily="2" charset="0"/>
              </a:endParaRPr>
            </a:p>
          </p:txBody>
        </p:sp>
        <p:sp>
          <p:nvSpPr>
            <p:cNvPr id="9" name="textruta 8">
              <a:extLst>
                <a:ext uri="{FF2B5EF4-FFF2-40B4-BE49-F238E27FC236}">
                  <a16:creationId xmlns:a16="http://schemas.microsoft.com/office/drawing/2014/main" id="{1DF6D446-1F0F-D254-E12F-704FC9F12F5D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EBITA-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margin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of</a:t>
              </a:r>
              <a:r>
                <a:rPr lang="sv-SE" sz="1400" dirty="0">
                  <a:solidFill>
                    <a:schemeClr val="bg1"/>
                  </a:solidFill>
                  <a:latin typeface="Calibre" panose="020B0503030202060203" pitchFamily="34" charset="77"/>
                </a:rPr>
                <a:t> 5% or </a:t>
              </a:r>
              <a:r>
                <a:rPr lang="sv-SE" sz="1400" dirty="0" err="1">
                  <a:solidFill>
                    <a:schemeClr val="bg1"/>
                  </a:solidFill>
                  <a:latin typeface="Calibre" panose="020B0503030202060203" pitchFamily="34" charset="77"/>
                </a:rPr>
                <a:t>higher</a:t>
              </a:r>
              <a:endParaRPr lang="sv-SE" sz="1400" dirty="0">
                <a:solidFill>
                  <a:schemeClr val="bg1"/>
                </a:solidFill>
                <a:latin typeface="Calibre" panose="020B0503030202060203" pitchFamily="34" charset="77"/>
              </a:endParaRPr>
            </a:p>
          </p:txBody>
        </p:sp>
      </p:grpSp>
      <p:grpSp>
        <p:nvGrpSpPr>
          <p:cNvPr id="10" name="Grupp 9">
            <a:extLst>
              <a:ext uri="{FF2B5EF4-FFF2-40B4-BE49-F238E27FC236}">
                <a16:creationId xmlns:a16="http://schemas.microsoft.com/office/drawing/2014/main" id="{4D6F7D53-2F11-6EC1-E82C-3E1093AF61D4}"/>
              </a:ext>
            </a:extLst>
          </p:cNvPr>
          <p:cNvGrpSpPr/>
          <p:nvPr/>
        </p:nvGrpSpPr>
        <p:grpSpPr>
          <a:xfrm>
            <a:off x="865149" y="3674518"/>
            <a:ext cx="4775043" cy="834820"/>
            <a:chOff x="865150" y="2287549"/>
            <a:chExt cx="3778936" cy="834820"/>
          </a:xfrm>
        </p:grpSpPr>
        <p:sp>
          <p:nvSpPr>
            <p:cNvPr id="11" name="textruta 10">
              <a:extLst>
                <a:ext uri="{FF2B5EF4-FFF2-40B4-BE49-F238E27FC236}">
                  <a16:creationId xmlns:a16="http://schemas.microsoft.com/office/drawing/2014/main" id="{BB60D290-F5B6-91E4-4586-CBFECD03A5E5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>
                  <a:solidFill>
                    <a:schemeClr val="accent1"/>
                  </a:solidFill>
                  <a:latin typeface="SK Reykjavik" pitchFamily="2" charset="0"/>
                </a:rPr>
                <a:t>Net </a:t>
              </a:r>
              <a:r>
                <a:rPr lang="sv-SE" sz="1400" dirty="0" err="1">
                  <a:solidFill>
                    <a:schemeClr val="accent1"/>
                  </a:solidFill>
                  <a:latin typeface="SK Reykjavik" pitchFamily="2" charset="0"/>
                </a:rPr>
                <a:t>Debt</a:t>
              </a:r>
              <a:r>
                <a:rPr lang="sv-SE" sz="1400" dirty="0">
                  <a:solidFill>
                    <a:schemeClr val="accent1"/>
                  </a:solidFill>
                  <a:latin typeface="SK Reykjavik" pitchFamily="2" charset="0"/>
                </a:rPr>
                <a:t> </a:t>
              </a:r>
              <a:r>
                <a:rPr lang="sv-SE" sz="1400" dirty="0" err="1">
                  <a:solidFill>
                    <a:schemeClr val="accent1"/>
                  </a:solidFill>
                  <a:latin typeface="SK Reykjavik" pitchFamily="2" charset="0"/>
                </a:rPr>
                <a:t>Ratio</a:t>
              </a:r>
              <a:endParaRPr lang="sv-SE" sz="1400" dirty="0">
                <a:solidFill>
                  <a:schemeClr val="accent1"/>
                </a:solidFill>
                <a:latin typeface="SK Reykjavik" pitchFamily="2" charset="0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6A186D51-4C2E-8901-DC22-806BC171A738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Interest-bearing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liabilities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of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 a max 2x EBITA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depending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 on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attractive</a:t>
              </a:r>
              <a:r>
                <a:rPr lang="sv-SE" sz="1400" dirty="0">
                  <a:solidFill>
                    <a:schemeClr val="lt1"/>
                  </a:solidFill>
                  <a:latin typeface="Calibre" panose="020B0503030202060203" pitchFamily="34" charset="77"/>
                </a:rPr>
                <a:t> </a:t>
              </a:r>
              <a:r>
                <a:rPr lang="sv-SE" sz="1400" dirty="0" err="1">
                  <a:solidFill>
                    <a:schemeClr val="lt1"/>
                  </a:solidFill>
                  <a:latin typeface="Calibre" panose="020B0503030202060203" pitchFamily="34" charset="77"/>
                </a:rPr>
                <a:t>acquisitions</a:t>
              </a:r>
              <a:endParaRPr lang="sv-SE" sz="1400" dirty="0">
                <a:solidFill>
                  <a:schemeClr val="lt1"/>
                </a:solidFill>
                <a:latin typeface="Calibre" panose="020B0503030202060203" pitchFamily="34" charset="77"/>
              </a:endParaRPr>
            </a:p>
          </p:txBody>
        </p:sp>
      </p:grpSp>
      <p:grpSp>
        <p:nvGrpSpPr>
          <p:cNvPr id="13" name="Grupp 12">
            <a:extLst>
              <a:ext uri="{FF2B5EF4-FFF2-40B4-BE49-F238E27FC236}">
                <a16:creationId xmlns:a16="http://schemas.microsoft.com/office/drawing/2014/main" id="{79C6FEFD-DF99-33D1-C76C-631DE9E555BF}"/>
              </a:ext>
            </a:extLst>
          </p:cNvPr>
          <p:cNvGrpSpPr/>
          <p:nvPr/>
        </p:nvGrpSpPr>
        <p:grpSpPr>
          <a:xfrm>
            <a:off x="865150" y="4657425"/>
            <a:ext cx="5111580" cy="834820"/>
            <a:chOff x="865150" y="2287549"/>
            <a:chExt cx="3778936" cy="834820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2B3444B8-8552-7CCC-E326-ABFA8AE58978}"/>
                </a:ext>
              </a:extLst>
            </p:cNvPr>
            <p:cNvSpPr txBox="1"/>
            <p:nvPr/>
          </p:nvSpPr>
          <p:spPr>
            <a:xfrm>
              <a:off x="865150" y="2287549"/>
              <a:ext cx="3778936" cy="307777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sv-SE" sz="1400" dirty="0">
                  <a:solidFill>
                    <a:schemeClr val="accent1"/>
                  </a:solidFill>
                  <a:latin typeface="SK Reykjavik" pitchFamily="2" charset="0"/>
                  <a:sym typeface="Arial"/>
                </a:rPr>
                <a:t>Dividend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871BAA0B-9E21-C572-9349-EBEFBE7ACCB7}"/>
                </a:ext>
              </a:extLst>
            </p:cNvPr>
            <p:cNvSpPr txBox="1"/>
            <p:nvPr/>
          </p:nvSpPr>
          <p:spPr>
            <a:xfrm>
              <a:off x="865150" y="2599149"/>
              <a:ext cx="377893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i="0" u="none" strike="noStrike" dirty="0">
                  <a:solidFill>
                    <a:schemeClr val="bg1"/>
                  </a:solidFill>
                  <a:effectLst/>
                  <a:latin typeface="Calibre" panose="020B0503030202060203" pitchFamily="34" charset="77"/>
                </a:rPr>
                <a:t>The priority in the coming year is to create value growth for shareholders by self-financing growth</a:t>
              </a:r>
              <a:endParaRPr lang="sv-SE" sz="1400" dirty="0">
                <a:solidFill>
                  <a:schemeClr val="bg1"/>
                </a:solidFill>
                <a:latin typeface="Calibre" panose="020B0503030202060203" pitchFamily="34" charset="77"/>
              </a:endParaRPr>
            </a:p>
          </p:txBody>
        </p:sp>
      </p:grpSp>
      <p:sp>
        <p:nvSpPr>
          <p:cNvPr id="16" name="textruta 15">
            <a:extLst>
              <a:ext uri="{FF2B5EF4-FFF2-40B4-BE49-F238E27FC236}">
                <a16:creationId xmlns:a16="http://schemas.microsoft.com/office/drawing/2014/main" id="{A58E7B9F-DCF7-E183-136F-50D60ABCF646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726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14bfc37b023_0_571"/>
          <p:cNvSpPr/>
          <p:nvPr/>
        </p:nvSpPr>
        <p:spPr>
          <a:xfrm>
            <a:off x="323460" y="330494"/>
            <a:ext cx="11545200" cy="6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4" name="Google Shape;294;g14bfc37b023_0_571"/>
          <p:cNvSpPr txBox="1"/>
          <p:nvPr/>
        </p:nvSpPr>
        <p:spPr>
          <a:xfrm>
            <a:off x="865150" y="1003102"/>
            <a:ext cx="4954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95" name="Google Shape;295;g14bfc37b023_0_57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640193" y="6488631"/>
            <a:ext cx="911613" cy="27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6" name="Google Shape;296;g14bfc37b023_0_571" descr="En bild som visar full av färg, solnedgång, ljus&#10;&#10;Automatiskt genererad beskrivning"/>
          <p:cNvPicPr preferRelativeResize="0"/>
          <p:nvPr/>
        </p:nvPicPr>
        <p:blipFill rotWithShape="1">
          <a:blip r:embed="rId4">
            <a:alphaModFix amt="70000"/>
          </a:blip>
          <a:srcRect t="23369" b="12001"/>
          <a:stretch/>
        </p:blipFill>
        <p:spPr>
          <a:xfrm>
            <a:off x="575398" y="572534"/>
            <a:ext cx="11041199" cy="5607873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0471D06D-1301-2FD4-5B68-6663AC71BACA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  <p:sp>
        <p:nvSpPr>
          <p:cNvPr id="4" name="Google Shape;754;g167d98d694f_0_9">
            <a:extLst>
              <a:ext uri="{FF2B5EF4-FFF2-40B4-BE49-F238E27FC236}">
                <a16:creationId xmlns:a16="http://schemas.microsoft.com/office/drawing/2014/main" id="{EEF6B742-B9FE-5EF4-C102-C3BE1286DD3C}"/>
              </a:ext>
            </a:extLst>
          </p:cNvPr>
          <p:cNvSpPr txBox="1"/>
          <p:nvPr/>
        </p:nvSpPr>
        <p:spPr>
          <a:xfrm>
            <a:off x="864423" y="1686122"/>
            <a:ext cx="4597572" cy="33547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>
                <a:solidFill>
                  <a:schemeClr val="accent1"/>
                </a:solidFill>
                <a:latin typeface="SK Reykjavik" pitchFamily="2" charset="0"/>
              </a:rPr>
              <a:t>The </a:t>
            </a:r>
            <a:r>
              <a:rPr lang="sv-SE" sz="3200" dirty="0" err="1">
                <a:solidFill>
                  <a:schemeClr val="accent1"/>
                </a:solidFill>
                <a:latin typeface="SK Reykjavik" pitchFamily="2" charset="0"/>
              </a:rPr>
              <a:t>journey</a:t>
            </a:r>
            <a:endParaRPr lang="sv-SE" sz="3200" dirty="0">
              <a:solidFill>
                <a:schemeClr val="accent1"/>
              </a:solidFill>
              <a:latin typeface="SK Reykjavik" pitchFamily="2" charset="0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2000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2000" dirty="0">
                <a:solidFill>
                  <a:schemeClr val="lt1"/>
                </a:solidFill>
                <a:latin typeface="Calibre" panose="020B0503030202060203" pitchFamily="34" charset="77"/>
              </a:rPr>
              <a:t>2000 MSEK - 4000 MSEK 2026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2000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20% </a:t>
            </a:r>
            <a:r>
              <a:rPr lang="sv-SE" sz="1800" dirty="0" err="1">
                <a:solidFill>
                  <a:schemeClr val="lt1"/>
                </a:solidFill>
                <a:latin typeface="Calibre" panose="020B0503030202060203" pitchFamily="34" charset="77"/>
              </a:rPr>
              <a:t>growth</a:t>
            </a:r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 per </a:t>
            </a:r>
            <a:r>
              <a:rPr lang="sv-SE" sz="1800" dirty="0" err="1">
                <a:solidFill>
                  <a:schemeClr val="lt1"/>
                </a:solidFill>
                <a:latin typeface="Calibre" panose="020B0503030202060203" pitchFamily="34" charset="77"/>
              </a:rPr>
              <a:t>year</a:t>
            </a:r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:</a:t>
            </a: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pPr marL="285750" indent="-311150">
              <a:buClr>
                <a:schemeClr val="lt1"/>
              </a:buClr>
              <a:buSzPts val="1800"/>
              <a:buFont typeface="Arial"/>
              <a:buChar char="-"/>
            </a:pPr>
            <a:r>
              <a:rPr lang="sv-SE" sz="1400" dirty="0" err="1">
                <a:solidFill>
                  <a:schemeClr val="bg1"/>
                </a:solidFill>
                <a:latin typeface="Calibre" panose="020B0503030202060203" pitchFamily="34" charset="77"/>
              </a:rPr>
              <a:t>Organic</a:t>
            </a:r>
            <a:r>
              <a:rPr lang="sv-SE" sz="1400" dirty="0">
                <a:solidFill>
                  <a:schemeClr val="bg1"/>
                </a:solidFill>
                <a:latin typeface="Calibre" panose="020B0503030202060203" pitchFamily="34" charset="77"/>
              </a:rPr>
              <a:t> </a:t>
            </a:r>
            <a:r>
              <a:rPr lang="sv-SE" sz="1400" dirty="0" err="1">
                <a:solidFill>
                  <a:schemeClr val="bg1"/>
                </a:solidFill>
                <a:latin typeface="Calibre" panose="020B0503030202060203" pitchFamily="34" charset="77"/>
              </a:rPr>
              <a:t>growth</a:t>
            </a:r>
            <a:r>
              <a:rPr lang="sv-SE" sz="1400" dirty="0">
                <a:solidFill>
                  <a:schemeClr val="bg1"/>
                </a:solidFill>
                <a:latin typeface="Calibre" panose="020B0503030202060203" pitchFamily="34" charset="77"/>
              </a:rPr>
              <a:t>: 10%</a:t>
            </a:r>
            <a:endParaRPr lang="sv-SE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pPr marL="285750" indent="-311150">
              <a:buClr>
                <a:schemeClr val="lt1"/>
              </a:buClr>
              <a:buSzPts val="1800"/>
              <a:buFont typeface="Arial"/>
              <a:buChar char="-"/>
            </a:pPr>
            <a:r>
              <a:rPr lang="sv-SE" sz="1400" dirty="0" err="1">
                <a:solidFill>
                  <a:schemeClr val="bg1"/>
                </a:solidFill>
                <a:latin typeface="Calibre" panose="020B0503030202060203" pitchFamily="34" charset="77"/>
              </a:rPr>
              <a:t>Acquisition</a:t>
            </a:r>
            <a:r>
              <a:rPr lang="sv-SE" sz="1400" dirty="0">
                <a:solidFill>
                  <a:schemeClr val="bg1"/>
                </a:solidFill>
                <a:latin typeface="Calibre" panose="020B0503030202060203" pitchFamily="34" charset="77"/>
              </a:rPr>
              <a:t>: 5%</a:t>
            </a:r>
            <a:endParaRPr lang="sv-SE" b="0" i="0" u="none" strike="noStrike" cap="none" dirty="0">
              <a:solidFill>
                <a:schemeClr val="lt1"/>
              </a:solidFill>
              <a:latin typeface="Calibre" panose="020B0503030202060203" pitchFamily="34" charset="77"/>
              <a:sym typeface="Arial"/>
            </a:endParaRPr>
          </a:p>
          <a:p>
            <a:pPr marL="285750" indent="-311150">
              <a:buClr>
                <a:schemeClr val="lt1"/>
              </a:buClr>
              <a:buSzPts val="1800"/>
              <a:buFont typeface="Arial"/>
              <a:buChar char="-"/>
            </a:pPr>
            <a:r>
              <a:rPr lang="sv-SE" sz="1400" dirty="0">
                <a:solidFill>
                  <a:schemeClr val="bg1"/>
                </a:solidFill>
                <a:latin typeface="Calibre" panose="020B0503030202060203" pitchFamily="34" charset="77"/>
              </a:rPr>
              <a:t>New business areas and </a:t>
            </a:r>
            <a:r>
              <a:rPr lang="sv-SE" sz="1400" dirty="0" err="1">
                <a:solidFill>
                  <a:schemeClr val="bg1"/>
                </a:solidFill>
                <a:latin typeface="Calibre" panose="020B0503030202060203" pitchFamily="34" charset="77"/>
              </a:rPr>
              <a:t>models</a:t>
            </a:r>
            <a:r>
              <a:rPr lang="sv-SE" sz="1400" dirty="0">
                <a:solidFill>
                  <a:schemeClr val="bg1"/>
                </a:solidFill>
                <a:latin typeface="Calibre" panose="020B0503030202060203" pitchFamily="34" charset="77"/>
              </a:rPr>
              <a:t>: 5%</a:t>
            </a:r>
            <a:endParaRPr lang="sv-SE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b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</a:br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5</a:t>
            </a:r>
            <a:r>
              <a:rPr lang="sv-SE" sz="1800">
                <a:solidFill>
                  <a:schemeClr val="lt1"/>
                </a:solidFill>
                <a:latin typeface="Calibre" panose="020B0503030202060203" pitchFamily="34" charset="77"/>
              </a:rPr>
              <a:t>% EBITA margin </a:t>
            </a:r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on </a:t>
            </a:r>
            <a:r>
              <a:rPr lang="sv-SE" sz="1800" dirty="0" err="1">
                <a:solidFill>
                  <a:schemeClr val="lt1"/>
                </a:solidFill>
                <a:latin typeface="Calibre" panose="020B0503030202060203" pitchFamily="34" charset="77"/>
              </a:rPr>
              <a:t>group</a:t>
            </a:r>
            <a:r>
              <a:rPr lang="sv-SE" sz="1800" dirty="0">
                <a:solidFill>
                  <a:schemeClr val="lt1"/>
                </a:solidFill>
                <a:latin typeface="Calibre" panose="020B0503030202060203" pitchFamily="34" charset="77"/>
              </a:rPr>
              <a:t> </a:t>
            </a:r>
            <a:r>
              <a:rPr lang="sv-SE" sz="1800" dirty="0" err="1">
                <a:solidFill>
                  <a:schemeClr val="lt1"/>
                </a:solidFill>
                <a:latin typeface="Calibre" panose="020B0503030202060203" pitchFamily="34" charset="77"/>
              </a:rPr>
              <a:t>level</a:t>
            </a:r>
            <a:endParaRPr lang="sv-SE" sz="1800" dirty="0">
              <a:solidFill>
                <a:schemeClr val="lt1"/>
              </a:solidFill>
              <a:latin typeface="Calibre" panose="020B0503030202060203" pitchFamily="34" charset="77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sv-SE" sz="1200" dirty="0">
              <a:solidFill>
                <a:schemeClr val="lt1"/>
              </a:solidFill>
              <a:latin typeface="Calibre" panose="020B05030302020602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2091866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17242"/>
            <a:ext cx="11545080" cy="606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12" name="textruta 11">
            <a:extLst>
              <a:ext uri="{FF2B5EF4-FFF2-40B4-BE49-F238E27FC236}">
                <a16:creationId xmlns:a16="http://schemas.microsoft.com/office/drawing/2014/main" id="{01023014-EFC6-044F-9108-BAC787676616}"/>
              </a:ext>
            </a:extLst>
          </p:cNvPr>
          <p:cNvSpPr txBox="1"/>
          <p:nvPr/>
        </p:nvSpPr>
        <p:spPr>
          <a:xfrm>
            <a:off x="865150" y="1003102"/>
            <a:ext cx="49546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endParaRPr lang="sv-SE" sz="2000">
              <a:solidFill>
                <a:schemeClr val="bg1"/>
              </a:solidFill>
              <a:latin typeface="SK Reykjavik" pitchFamily="2" charset="0"/>
            </a:endParaRPr>
          </a:p>
        </p:txBody>
      </p:sp>
      <p:pic>
        <p:nvPicPr>
          <p:cNvPr id="3" name="Bildobjekt 3">
            <a:extLst>
              <a:ext uri="{FF2B5EF4-FFF2-40B4-BE49-F238E27FC236}">
                <a16:creationId xmlns:a16="http://schemas.microsoft.com/office/drawing/2014/main" id="{A8FD77CD-A2E3-7836-3F62-44584A8763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24000" r="-178" b="111"/>
          <a:stretch/>
        </p:blipFill>
        <p:spPr>
          <a:xfrm>
            <a:off x="575404" y="547140"/>
            <a:ext cx="11041203" cy="5607873"/>
          </a:xfrm>
          <a:prstGeom prst="rect">
            <a:avLst/>
          </a:prstGeom>
        </p:spPr>
      </p:pic>
      <p:pic>
        <p:nvPicPr>
          <p:cNvPr id="31" name="Bild 30">
            <a:extLst>
              <a:ext uri="{FF2B5EF4-FFF2-40B4-BE49-F238E27FC236}">
                <a16:creationId xmlns:a16="http://schemas.microsoft.com/office/drawing/2014/main" id="{0F828A15-C3B7-FF68-15A7-EBF311F4EFC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640193" y="6488631"/>
            <a:ext cx="911614" cy="277536"/>
          </a:xfrm>
          <a:prstGeom prst="rect">
            <a:avLst/>
          </a:prstGeom>
        </p:spPr>
      </p:pic>
      <p:sp>
        <p:nvSpPr>
          <p:cNvPr id="2" name="textruta 1">
            <a:extLst>
              <a:ext uri="{FF2B5EF4-FFF2-40B4-BE49-F238E27FC236}">
                <a16:creationId xmlns:a16="http://schemas.microsoft.com/office/drawing/2014/main" id="{B824AF80-EE73-8C76-34E2-C60B7A8A490D}"/>
              </a:ext>
            </a:extLst>
          </p:cNvPr>
          <p:cNvSpPr txBox="1"/>
          <p:nvPr/>
        </p:nvSpPr>
        <p:spPr>
          <a:xfrm>
            <a:off x="864433" y="3725056"/>
            <a:ext cx="3175258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sv-SE">
                <a:solidFill>
                  <a:srgbClr val="FFFFFF"/>
                </a:solidFill>
                <a:latin typeface="SK Reykjavik"/>
                <a:cs typeface="Segoe UI"/>
                <a:hlinkClick r:id="rId6"/>
              </a:rPr>
              <a:t>jan.bengtsson@piongroup.se</a:t>
            </a:r>
            <a:endParaRPr lang="sv-SE">
              <a:solidFill>
                <a:srgbClr val="FFFFFF"/>
              </a:solidFill>
              <a:latin typeface="SK Reykjavik"/>
              <a:cs typeface="Segoe UI"/>
            </a:endParaRPr>
          </a:p>
          <a:p>
            <a:r>
              <a:rPr lang="sv-SE">
                <a:solidFill>
                  <a:schemeClr val="bg1"/>
                </a:solidFill>
                <a:latin typeface="SK Reykjavik"/>
                <a:cs typeface="Segoe UI"/>
              </a:rPr>
              <a:t>Phone 073 600 68 10</a:t>
            </a:r>
            <a:endParaRPr lang="en-US">
              <a:solidFill>
                <a:schemeClr val="bg1"/>
              </a:solidFill>
            </a:endParaRPr>
          </a:p>
        </p:txBody>
      </p:sp>
      <p:sp>
        <p:nvSpPr>
          <p:cNvPr id="5" name="textruta 1">
            <a:extLst>
              <a:ext uri="{FF2B5EF4-FFF2-40B4-BE49-F238E27FC236}">
                <a16:creationId xmlns:a16="http://schemas.microsoft.com/office/drawing/2014/main" id="{5A7358EC-5B8D-EAD5-CC7D-E096357A88EC}"/>
              </a:ext>
            </a:extLst>
          </p:cNvPr>
          <p:cNvSpPr txBox="1"/>
          <p:nvPr/>
        </p:nvSpPr>
        <p:spPr>
          <a:xfrm>
            <a:off x="864433" y="2548169"/>
            <a:ext cx="5421350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>
                <a:solidFill>
                  <a:schemeClr val="bg1"/>
                </a:solidFill>
                <a:latin typeface="SK Reykjavik"/>
              </a:rPr>
              <a:t>Thanks for listening</a:t>
            </a:r>
            <a:endParaRPr lang="sv-SE">
              <a:solidFill>
                <a:schemeClr val="bg1"/>
              </a:solidFill>
            </a:endParaRPr>
          </a:p>
        </p:txBody>
      </p:sp>
      <p:sp>
        <p:nvSpPr>
          <p:cNvPr id="9" name="textruta 8">
            <a:extLst>
              <a:ext uri="{FF2B5EF4-FFF2-40B4-BE49-F238E27FC236}">
                <a16:creationId xmlns:a16="http://schemas.microsoft.com/office/drawing/2014/main" id="{DEA72BCA-3ED4-43F2-88B3-4AFC2E877FE0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50640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37295"/>
            <a:ext cx="11545080" cy="6065450"/>
          </a:xfrm>
          <a:prstGeom prst="rect">
            <a:avLst/>
          </a:prstGeom>
          <a:solidFill>
            <a:srgbClr val="09040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6" name="Bildobjekt 15">
            <a:extLst>
              <a:ext uri="{FF2B5EF4-FFF2-40B4-BE49-F238E27FC236}">
                <a16:creationId xmlns:a16="http://schemas.microsoft.com/office/drawing/2014/main" id="{BF178136-5417-AF8B-964C-85FFC5C2AE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21" b="17021"/>
          <a:stretch/>
        </p:blipFill>
        <p:spPr>
          <a:xfrm>
            <a:off x="323460" y="337295"/>
            <a:ext cx="5772540" cy="6065450"/>
          </a:xfrm>
          <a:prstGeom prst="rect">
            <a:avLst/>
          </a:prstGeom>
        </p:spPr>
      </p:pic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4CB8FEF2-9D0B-4FF3-B9BA-7605E04BE36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  <p:grpSp>
        <p:nvGrpSpPr>
          <p:cNvPr id="11" name="Grupp 10">
            <a:extLst>
              <a:ext uri="{FF2B5EF4-FFF2-40B4-BE49-F238E27FC236}">
                <a16:creationId xmlns:a16="http://schemas.microsoft.com/office/drawing/2014/main" id="{9E9F5139-25B4-43D0-9542-E8CBE2CCC26D}"/>
              </a:ext>
            </a:extLst>
          </p:cNvPr>
          <p:cNvGrpSpPr/>
          <p:nvPr/>
        </p:nvGrpSpPr>
        <p:grpSpPr>
          <a:xfrm>
            <a:off x="5916245" y="3370020"/>
            <a:ext cx="5469150" cy="2462213"/>
            <a:chOff x="786151" y="1544465"/>
            <a:chExt cx="5231695" cy="2462213"/>
          </a:xfrm>
        </p:grpSpPr>
        <p:sp>
          <p:nvSpPr>
            <p:cNvPr id="14" name="textruta 13">
              <a:extLst>
                <a:ext uri="{FF2B5EF4-FFF2-40B4-BE49-F238E27FC236}">
                  <a16:creationId xmlns:a16="http://schemas.microsoft.com/office/drawing/2014/main" id="{12EC8664-96BA-4C8E-BEA0-62DB2BCADE1F}"/>
                </a:ext>
              </a:extLst>
            </p:cNvPr>
            <p:cNvSpPr txBox="1"/>
            <p:nvPr/>
          </p:nvSpPr>
          <p:spPr>
            <a:xfrm>
              <a:off x="786996" y="1544465"/>
              <a:ext cx="523085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2400">
                  <a:solidFill>
                    <a:schemeClr val="accent1"/>
                  </a:solidFill>
                  <a:latin typeface="SK Reykjavik"/>
                </a:rPr>
                <a:t>Some basic facts</a:t>
              </a:r>
            </a:p>
          </p:txBody>
        </p:sp>
        <p:sp>
          <p:nvSpPr>
            <p:cNvPr id="17" name="textruta 16">
              <a:extLst>
                <a:ext uri="{FF2B5EF4-FFF2-40B4-BE49-F238E27FC236}">
                  <a16:creationId xmlns:a16="http://schemas.microsoft.com/office/drawing/2014/main" id="{A1D411A0-8F2B-4472-B1E9-1B9DFC2F9AB3}"/>
                </a:ext>
              </a:extLst>
            </p:cNvPr>
            <p:cNvSpPr txBox="1"/>
            <p:nvPr/>
          </p:nvSpPr>
          <p:spPr>
            <a:xfrm>
              <a:off x="786151" y="2006130"/>
              <a:ext cx="4954625" cy="2000548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bg1"/>
                  </a:solidFill>
                  <a:latin typeface="+mn-lt"/>
                  <a:ea typeface="+mn-lt"/>
                  <a:cs typeface="+mn-lt"/>
                </a:rPr>
                <a:t>Listed on Nasdaq Stockholm, Small Cap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sv-SE" sz="1800">
                  <a:solidFill>
                    <a:schemeClr val="bg1"/>
                  </a:solidFill>
                  <a:latin typeface="+mn-lt"/>
                </a:rPr>
                <a:t>47,1 million shares</a:t>
              </a:r>
            </a:p>
            <a:p>
              <a:pPr marL="285750" indent="-285750">
                <a:lnSpc>
                  <a:spcPct val="150000"/>
                </a:lnSpc>
                <a:buFont typeface="Arial" panose="020B0604020202020204" pitchFamily="34" charset="0"/>
                <a:buChar char="•"/>
              </a:pPr>
              <a:r>
                <a:rPr lang="en-US" sz="1800">
                  <a:solidFill>
                    <a:schemeClr val="bg1"/>
                  </a:solidFill>
                  <a:latin typeface="+mn-lt"/>
                  <a:ea typeface="+mn-lt"/>
                  <a:cs typeface="+mn-lt"/>
                </a:rPr>
                <a:t>3 514 employees</a:t>
              </a:r>
            </a:p>
            <a:p>
              <a:endParaRPr lang="en-US" sz="1600">
                <a:solidFill>
                  <a:schemeClr val="bg1"/>
                </a:solidFill>
                <a:latin typeface="Calibre Regular"/>
                <a:ea typeface="+mn-lt"/>
                <a:cs typeface="+mn-lt"/>
              </a:endParaRPr>
            </a:p>
          </p:txBody>
        </p:sp>
      </p:grpSp>
      <p:sp>
        <p:nvSpPr>
          <p:cNvPr id="9" name="textruta 8">
            <a:extLst>
              <a:ext uri="{FF2B5EF4-FFF2-40B4-BE49-F238E27FC236}">
                <a16:creationId xmlns:a16="http://schemas.microsoft.com/office/drawing/2014/main" id="{FA4738F9-3DC0-4454-970F-7C34E858D5F6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52629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17242"/>
            <a:ext cx="11545080" cy="6065450"/>
          </a:xfrm>
          <a:prstGeom prst="rect">
            <a:avLst/>
          </a:prstGeom>
          <a:solidFill>
            <a:srgbClr val="04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4">
            <a:extLst>
              <a:ext uri="{FF2B5EF4-FFF2-40B4-BE49-F238E27FC236}">
                <a16:creationId xmlns:a16="http://schemas.microsoft.com/office/drawing/2014/main" id="{5CF0484E-5E2B-8B18-BDC2-9A0E1AB94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7" t="23382" r="-615" b="5760"/>
          <a:stretch/>
        </p:blipFill>
        <p:spPr>
          <a:xfrm>
            <a:off x="323460" y="317242"/>
            <a:ext cx="5289155" cy="6046315"/>
          </a:xfrm>
          <a:prstGeom prst="rect">
            <a:avLst/>
          </a:prstGeom>
        </p:spPr>
      </p:pic>
      <p:sp>
        <p:nvSpPr>
          <p:cNvPr id="10" name="textruta 9">
            <a:extLst>
              <a:ext uri="{FF2B5EF4-FFF2-40B4-BE49-F238E27FC236}">
                <a16:creationId xmlns:a16="http://schemas.microsoft.com/office/drawing/2014/main" id="{F0ACE4A4-BBD5-4B92-92E4-C11F700422AB}"/>
              </a:ext>
            </a:extLst>
          </p:cNvPr>
          <p:cNvSpPr txBox="1"/>
          <p:nvPr/>
        </p:nvSpPr>
        <p:spPr>
          <a:xfrm>
            <a:off x="878450" y="4072276"/>
            <a:ext cx="1028504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0" i="0">
                <a:solidFill>
                  <a:schemeClr val="bg1"/>
                </a:solidFill>
                <a:effectLst/>
                <a:latin typeface="Calibre"/>
              </a:rPr>
              <a:t>PION Group owns, develops</a:t>
            </a:r>
            <a:r>
              <a:rPr lang="en-US" sz="1800">
                <a:solidFill>
                  <a:schemeClr val="bg1"/>
                </a:solidFill>
                <a:latin typeface="Calibre"/>
              </a:rPr>
              <a:t> and </a:t>
            </a:r>
            <a:r>
              <a:rPr lang="en-US" sz="1800" b="0" i="0">
                <a:solidFill>
                  <a:schemeClr val="bg1"/>
                </a:solidFill>
                <a:effectLst/>
                <a:latin typeface="Calibre"/>
              </a:rPr>
              <a:t>acquires companies focusing on people. </a:t>
            </a:r>
          </a:p>
          <a:p>
            <a:r>
              <a:rPr lang="en-US" sz="1800" b="0" i="0">
                <a:solidFill>
                  <a:schemeClr val="bg1"/>
                </a:solidFill>
                <a:effectLst/>
                <a:latin typeface="Calibre"/>
              </a:rPr>
              <a:t>By adding tech we generate insights that will accelerate individual, business and organizational growth.</a:t>
            </a:r>
            <a:endParaRPr lang="sv-SE" sz="1800">
              <a:solidFill>
                <a:schemeClr val="bg1"/>
              </a:solidFill>
            </a:endParaRPr>
          </a:p>
        </p:txBody>
      </p:sp>
      <p:pic>
        <p:nvPicPr>
          <p:cNvPr id="12" name="Bildobjekt 11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2DE0E72-B5AD-4634-B459-9C9224A93B2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  <p:sp>
        <p:nvSpPr>
          <p:cNvPr id="15" name="textruta 14">
            <a:extLst>
              <a:ext uri="{FF2B5EF4-FFF2-40B4-BE49-F238E27FC236}">
                <a16:creationId xmlns:a16="http://schemas.microsoft.com/office/drawing/2014/main" id="{2F207B74-BFF0-449A-9792-030EDD1F3D3A}"/>
              </a:ext>
            </a:extLst>
          </p:cNvPr>
          <p:cNvSpPr txBox="1"/>
          <p:nvPr/>
        </p:nvSpPr>
        <p:spPr>
          <a:xfrm>
            <a:off x="878450" y="3429000"/>
            <a:ext cx="46481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>
                <a:solidFill>
                  <a:schemeClr val="accent1"/>
                </a:solidFill>
                <a:latin typeface="SK Reykjavik"/>
              </a:rPr>
              <a:t>What we do</a:t>
            </a:r>
            <a:endParaRPr lang="sv-SE" sz="240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0F84B8C-3E16-4581-A18D-68F97EC04C96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11156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17241"/>
            <a:ext cx="11545080" cy="6065451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3" name="Bildobjekt 12">
            <a:extLst>
              <a:ext uri="{FF2B5EF4-FFF2-40B4-BE49-F238E27FC236}">
                <a16:creationId xmlns:a16="http://schemas.microsoft.com/office/drawing/2014/main" id="{CA43EA73-8694-CC9E-A5BD-217BE39EE0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06" b="15406"/>
          <a:stretch/>
        </p:blipFill>
        <p:spPr>
          <a:xfrm rot="10800000">
            <a:off x="323460" y="328258"/>
            <a:ext cx="11545080" cy="6054434"/>
          </a:xfrm>
          <a:prstGeom prst="rect">
            <a:avLst/>
          </a:prstGeom>
        </p:spPr>
      </p:pic>
      <p:grpSp>
        <p:nvGrpSpPr>
          <p:cNvPr id="15" name="Grupp 14">
            <a:extLst>
              <a:ext uri="{FF2B5EF4-FFF2-40B4-BE49-F238E27FC236}">
                <a16:creationId xmlns:a16="http://schemas.microsoft.com/office/drawing/2014/main" id="{D5113997-2774-57A7-F098-3C99680701E0}"/>
              </a:ext>
            </a:extLst>
          </p:cNvPr>
          <p:cNvGrpSpPr/>
          <p:nvPr/>
        </p:nvGrpSpPr>
        <p:grpSpPr>
          <a:xfrm>
            <a:off x="865150" y="3442008"/>
            <a:ext cx="8703094" cy="1852580"/>
            <a:chOff x="865150" y="2674470"/>
            <a:chExt cx="8703094" cy="1852580"/>
          </a:xfrm>
        </p:grpSpPr>
        <p:sp>
          <p:nvSpPr>
            <p:cNvPr id="8" name="textruta 7">
              <a:extLst>
                <a:ext uri="{FF2B5EF4-FFF2-40B4-BE49-F238E27FC236}">
                  <a16:creationId xmlns:a16="http://schemas.microsoft.com/office/drawing/2014/main" id="{8C2BBB23-5132-C2A0-9CB5-EE0E6A917C09}"/>
                </a:ext>
              </a:extLst>
            </p:cNvPr>
            <p:cNvSpPr txBox="1"/>
            <p:nvPr/>
          </p:nvSpPr>
          <p:spPr>
            <a:xfrm>
              <a:off x="865150" y="3265166"/>
              <a:ext cx="8703094" cy="126188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en-US" sz="4400">
                  <a:solidFill>
                    <a:schemeClr val="bg1"/>
                  </a:solidFill>
                  <a:latin typeface="SK Reykjavik Med"/>
                  <a:ea typeface="+mn-lt"/>
                  <a:cs typeface="+mn-lt"/>
                </a:rPr>
                <a:t>A world where people matter</a:t>
              </a:r>
              <a:br>
                <a:rPr lang="en-US" sz="4400">
                  <a:latin typeface="SK Reykjavik Med"/>
                  <a:ea typeface="+mn-lt"/>
                  <a:cs typeface="+mn-lt"/>
                </a:rPr>
              </a:br>
              <a:r>
                <a:rPr lang="en-US" sz="3200">
                  <a:solidFill>
                    <a:schemeClr val="bg1"/>
                  </a:solidFill>
                  <a:latin typeface="SK Reykjavik Med"/>
                  <a:ea typeface="+mn-lt"/>
                  <a:cs typeface="+mn-lt"/>
                </a:rPr>
                <a:t>- powered by tech</a:t>
              </a:r>
              <a:endParaRPr lang="sv-SE" sz="4400">
                <a:solidFill>
                  <a:schemeClr val="bg1"/>
                </a:solidFill>
                <a:latin typeface="SK Reykjavik Med"/>
                <a:ea typeface="+mn-lt"/>
                <a:cs typeface="+mn-lt"/>
              </a:endParaRPr>
            </a:p>
          </p:txBody>
        </p:sp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01023014-EFC6-044F-9108-BAC787676616}"/>
                </a:ext>
              </a:extLst>
            </p:cNvPr>
            <p:cNvSpPr txBox="1"/>
            <p:nvPr/>
          </p:nvSpPr>
          <p:spPr>
            <a:xfrm>
              <a:off x="865150" y="2674470"/>
              <a:ext cx="8703094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endParaRPr lang="sv-SE" sz="2400">
                <a:solidFill>
                  <a:schemeClr val="bg1"/>
                </a:solidFill>
                <a:latin typeface="SK Reykjavik"/>
                <a:cs typeface="Calibri"/>
              </a:endParaRPr>
            </a:p>
          </p:txBody>
        </p:sp>
      </p:grpSp>
      <p:sp>
        <p:nvSpPr>
          <p:cNvPr id="4" name="textruta 3">
            <a:extLst>
              <a:ext uri="{FF2B5EF4-FFF2-40B4-BE49-F238E27FC236}">
                <a16:creationId xmlns:a16="http://schemas.microsoft.com/office/drawing/2014/main" id="{2C5AC8D0-8F59-578B-C40F-99C826FA1EDB}"/>
              </a:ext>
            </a:extLst>
          </p:cNvPr>
          <p:cNvSpPr txBox="1"/>
          <p:nvPr/>
        </p:nvSpPr>
        <p:spPr>
          <a:xfrm>
            <a:off x="865879" y="3439705"/>
            <a:ext cx="4954625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>
                <a:solidFill>
                  <a:schemeClr val="accent1"/>
                </a:solidFill>
                <a:latin typeface="SK Reykjavik"/>
              </a:rPr>
              <a:t>Vision</a:t>
            </a:r>
            <a:endParaRPr lang="sv-SE" sz="2400">
              <a:solidFill>
                <a:schemeClr val="accent1"/>
              </a:solidFill>
              <a:cs typeface="Calibri"/>
            </a:endParaRPr>
          </a:p>
        </p:txBody>
      </p:sp>
      <p:pic>
        <p:nvPicPr>
          <p:cNvPr id="5" name="Bildobjekt 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57C4FA24-2A66-4E06-AD7F-4BF0369DE2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158929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17242"/>
            <a:ext cx="11545080" cy="606545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630B3CB0-7B72-405B-BCD6-E20E40E42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614" y="578338"/>
            <a:ext cx="5681139" cy="5533293"/>
          </a:xfrm>
          <a:prstGeom prst="rect">
            <a:avLst/>
          </a:prstGeom>
        </p:spPr>
      </p:pic>
      <p:pic>
        <p:nvPicPr>
          <p:cNvPr id="19" name="Bildobjekt 18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B258BB1-8B27-4CF8-AE63-D23B7EB161A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  <p:sp>
        <p:nvSpPr>
          <p:cNvPr id="23" name="textruta 22">
            <a:extLst>
              <a:ext uri="{FF2B5EF4-FFF2-40B4-BE49-F238E27FC236}">
                <a16:creationId xmlns:a16="http://schemas.microsoft.com/office/drawing/2014/main" id="{E8EB4B19-A727-4EE7-BA34-28A94193126E}"/>
              </a:ext>
            </a:extLst>
          </p:cNvPr>
          <p:cNvSpPr txBox="1"/>
          <p:nvPr/>
        </p:nvSpPr>
        <p:spPr>
          <a:xfrm>
            <a:off x="714846" y="2261743"/>
            <a:ext cx="485804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b="0" i="0">
                <a:solidFill>
                  <a:schemeClr val="bg1"/>
                </a:solidFill>
                <a:effectLst/>
                <a:latin typeface="Calibre"/>
              </a:rPr>
              <a:t>All work within PION Group also capitalizes on the group's well-proven methodology that has built countless fast-growing businesses. The platform is based on four components</a:t>
            </a:r>
            <a:br>
              <a:rPr lang="en-US" sz="1600" b="0" i="0">
                <a:solidFill>
                  <a:schemeClr val="bg1"/>
                </a:solidFill>
                <a:effectLst/>
                <a:latin typeface="Calibre"/>
              </a:rPr>
            </a:br>
            <a:r>
              <a:rPr lang="en-US" sz="1600" b="0" i="0">
                <a:solidFill>
                  <a:schemeClr val="bg1"/>
                </a:solidFill>
                <a:effectLst/>
                <a:latin typeface="Calibre"/>
              </a:rPr>
              <a:t>- Entrepreneurship</a:t>
            </a:r>
            <a:br>
              <a:rPr lang="en-US" sz="1600">
                <a:solidFill>
                  <a:schemeClr val="bg1"/>
                </a:solidFill>
                <a:latin typeface="Calibre"/>
              </a:rPr>
            </a:br>
            <a:r>
              <a:rPr lang="en-US" sz="1600">
                <a:solidFill>
                  <a:schemeClr val="bg1"/>
                </a:solidFill>
                <a:latin typeface="Calibre"/>
              </a:rPr>
              <a:t>- </a:t>
            </a:r>
            <a:r>
              <a:rPr lang="en-US" sz="1600" b="0" i="0">
                <a:solidFill>
                  <a:schemeClr val="bg1"/>
                </a:solidFill>
                <a:effectLst/>
                <a:latin typeface="Calibre"/>
              </a:rPr>
              <a:t>Specialisation</a:t>
            </a:r>
          </a:p>
          <a:p>
            <a:r>
              <a:rPr lang="en-US" sz="1600" b="0" i="0">
                <a:solidFill>
                  <a:schemeClr val="bg1"/>
                </a:solidFill>
                <a:effectLst/>
                <a:latin typeface="Calibre"/>
              </a:rPr>
              <a:t>- Sales culture </a:t>
            </a:r>
            <a:endParaRPr lang="en-US" sz="1600">
              <a:solidFill>
                <a:schemeClr val="bg1"/>
              </a:solidFill>
              <a:latin typeface="Calibre"/>
            </a:endParaRPr>
          </a:p>
          <a:p>
            <a:r>
              <a:rPr lang="en-US" sz="1600" b="0" i="0">
                <a:solidFill>
                  <a:schemeClr val="bg1"/>
                </a:solidFill>
                <a:effectLst/>
                <a:latin typeface="Calibre"/>
              </a:rPr>
              <a:t>- Best people</a:t>
            </a:r>
            <a:endParaRPr lang="sv-SE" sz="1600">
              <a:solidFill>
                <a:schemeClr val="bg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AD0327DC-2950-4002-B0FE-5776D1EB2E27}"/>
              </a:ext>
            </a:extLst>
          </p:cNvPr>
          <p:cNvSpPr txBox="1"/>
          <p:nvPr/>
        </p:nvSpPr>
        <p:spPr>
          <a:xfrm>
            <a:off x="714846" y="1826269"/>
            <a:ext cx="4648196" cy="46166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sv-SE" sz="2400">
                <a:solidFill>
                  <a:schemeClr val="accent1"/>
                </a:solidFill>
                <a:latin typeface="SK Reykjavik"/>
              </a:rPr>
              <a:t>Management strategy</a:t>
            </a:r>
            <a:endParaRPr lang="sv-SE" sz="2400">
              <a:solidFill>
                <a:schemeClr val="accent1"/>
              </a:solidFill>
              <a:cs typeface="Calibri"/>
            </a:endParaRPr>
          </a:p>
        </p:txBody>
      </p:sp>
      <p:sp>
        <p:nvSpPr>
          <p:cNvPr id="8" name="textruta 7">
            <a:extLst>
              <a:ext uri="{FF2B5EF4-FFF2-40B4-BE49-F238E27FC236}">
                <a16:creationId xmlns:a16="http://schemas.microsoft.com/office/drawing/2014/main" id="{EE6703AC-5DDE-4554-8E4E-8B767AF5114F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6325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>
            <a:extLst>
              <a:ext uri="{FF2B5EF4-FFF2-40B4-BE49-F238E27FC236}">
                <a16:creationId xmlns:a16="http://schemas.microsoft.com/office/drawing/2014/main" id="{CE9FD1CF-EF9E-3812-6082-9810DA985395}"/>
              </a:ext>
            </a:extLst>
          </p:cNvPr>
          <p:cNvSpPr>
            <a:spLocks/>
          </p:cNvSpPr>
          <p:nvPr/>
        </p:nvSpPr>
        <p:spPr>
          <a:xfrm>
            <a:off x="323460" y="317242"/>
            <a:ext cx="11545080" cy="6065450"/>
          </a:xfrm>
          <a:prstGeom prst="rect">
            <a:avLst/>
          </a:prstGeom>
          <a:solidFill>
            <a:srgbClr val="04030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1" name="Bildobjekt 14">
            <a:extLst>
              <a:ext uri="{FF2B5EF4-FFF2-40B4-BE49-F238E27FC236}">
                <a16:creationId xmlns:a16="http://schemas.microsoft.com/office/drawing/2014/main" id="{5CF0484E-5E2B-8B18-BDC2-9A0E1AB94BD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-267" t="23382" r="-615" b="5760"/>
          <a:stretch/>
        </p:blipFill>
        <p:spPr>
          <a:xfrm>
            <a:off x="6579385" y="326809"/>
            <a:ext cx="5289155" cy="6046315"/>
          </a:xfrm>
          <a:prstGeom prst="rect">
            <a:avLst/>
          </a:prstGeom>
        </p:spPr>
      </p:pic>
      <p:grpSp>
        <p:nvGrpSpPr>
          <p:cNvPr id="10" name="Grupp 9">
            <a:extLst>
              <a:ext uri="{FF2B5EF4-FFF2-40B4-BE49-F238E27FC236}">
                <a16:creationId xmlns:a16="http://schemas.microsoft.com/office/drawing/2014/main" id="{EDDC95EF-0BC9-47D4-9A87-54E9778FABE5}"/>
              </a:ext>
            </a:extLst>
          </p:cNvPr>
          <p:cNvGrpSpPr/>
          <p:nvPr/>
        </p:nvGrpSpPr>
        <p:grpSpPr>
          <a:xfrm>
            <a:off x="764270" y="2179893"/>
            <a:ext cx="6566562" cy="2932737"/>
            <a:chOff x="858523" y="1504297"/>
            <a:chExt cx="5237477" cy="1658922"/>
          </a:xfrm>
        </p:grpSpPr>
        <p:sp>
          <p:nvSpPr>
            <p:cNvPr id="12" name="textruta 11">
              <a:extLst>
                <a:ext uri="{FF2B5EF4-FFF2-40B4-BE49-F238E27FC236}">
                  <a16:creationId xmlns:a16="http://schemas.microsoft.com/office/drawing/2014/main" id="{291A5B96-24B6-4D93-BB8B-A3B427C4630A}"/>
                </a:ext>
              </a:extLst>
            </p:cNvPr>
            <p:cNvSpPr txBox="1"/>
            <p:nvPr/>
          </p:nvSpPr>
          <p:spPr>
            <a:xfrm>
              <a:off x="865150" y="1504297"/>
              <a:ext cx="5230850" cy="461665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2400">
                  <a:solidFill>
                    <a:schemeClr val="accent1"/>
                  </a:solidFill>
                  <a:latin typeface="SK Reykjavik"/>
                </a:rPr>
                <a:t>Areas of expertise</a:t>
              </a:r>
            </a:p>
          </p:txBody>
        </p:sp>
        <p:sp>
          <p:nvSpPr>
            <p:cNvPr id="15" name="textruta 14">
              <a:extLst>
                <a:ext uri="{FF2B5EF4-FFF2-40B4-BE49-F238E27FC236}">
                  <a16:creationId xmlns:a16="http://schemas.microsoft.com/office/drawing/2014/main" id="{5B2AA2E1-C76F-4B8C-A8B8-799FFBA68FFC}"/>
                </a:ext>
              </a:extLst>
            </p:cNvPr>
            <p:cNvSpPr txBox="1"/>
            <p:nvPr/>
          </p:nvSpPr>
          <p:spPr>
            <a:xfrm>
              <a:off x="858523" y="1822427"/>
              <a:ext cx="4954625" cy="1340792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Consulting in, among other things, IT, Tech and Strategy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Interim Management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Executive Search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HR-Tech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Recruiting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18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Staffing</a:t>
              </a:r>
              <a:endParaRPr lang="sv-SE" sz="18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16" name="Bildobjekt 15" descr="En bild som visar text, clipart&#10;&#10;Automatiskt genererad beskrivning">
            <a:extLst>
              <a:ext uri="{FF2B5EF4-FFF2-40B4-BE49-F238E27FC236}">
                <a16:creationId xmlns:a16="http://schemas.microsoft.com/office/drawing/2014/main" id="{88923B4B-821D-4CD2-B522-D20C7C3BC9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623" y="877159"/>
            <a:ext cx="2031431" cy="620026"/>
          </a:xfrm>
          <a:prstGeom prst="rect">
            <a:avLst/>
          </a:prstGeom>
        </p:spPr>
      </p:pic>
      <p:grpSp>
        <p:nvGrpSpPr>
          <p:cNvPr id="17" name="Grupp 16">
            <a:extLst>
              <a:ext uri="{FF2B5EF4-FFF2-40B4-BE49-F238E27FC236}">
                <a16:creationId xmlns:a16="http://schemas.microsoft.com/office/drawing/2014/main" id="{FE603C56-2D32-40A0-B895-51CC6A034694}"/>
              </a:ext>
            </a:extLst>
          </p:cNvPr>
          <p:cNvGrpSpPr/>
          <p:nvPr/>
        </p:nvGrpSpPr>
        <p:grpSpPr>
          <a:xfrm>
            <a:off x="4254356" y="3963489"/>
            <a:ext cx="1841643" cy="1833270"/>
            <a:chOff x="858523" y="1504297"/>
            <a:chExt cx="5237477" cy="1037001"/>
          </a:xfrm>
        </p:grpSpPr>
        <p:sp>
          <p:nvSpPr>
            <p:cNvPr id="18" name="textruta 17">
              <a:extLst>
                <a:ext uri="{FF2B5EF4-FFF2-40B4-BE49-F238E27FC236}">
                  <a16:creationId xmlns:a16="http://schemas.microsoft.com/office/drawing/2014/main" id="{00DEB592-01A6-490E-9F52-708BC6F41AA8}"/>
                </a:ext>
              </a:extLst>
            </p:cNvPr>
            <p:cNvSpPr txBox="1"/>
            <p:nvPr/>
          </p:nvSpPr>
          <p:spPr>
            <a:xfrm>
              <a:off x="865150" y="1504297"/>
              <a:ext cx="5230850" cy="261144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r>
                <a:rPr lang="sv-SE" sz="2400">
                  <a:solidFill>
                    <a:schemeClr val="accent1"/>
                  </a:solidFill>
                  <a:latin typeface="SK Reykjavik"/>
                </a:rPr>
                <a:t>Geography</a:t>
              </a:r>
            </a:p>
          </p:txBody>
        </p:sp>
        <p:sp>
          <p:nvSpPr>
            <p:cNvPr id="19" name="textruta 18">
              <a:extLst>
                <a:ext uri="{FF2B5EF4-FFF2-40B4-BE49-F238E27FC236}">
                  <a16:creationId xmlns:a16="http://schemas.microsoft.com/office/drawing/2014/main" id="{3796FCC7-7C32-4336-9800-716BB9D1FECA}"/>
                </a:ext>
              </a:extLst>
            </p:cNvPr>
            <p:cNvSpPr txBox="1"/>
            <p:nvPr/>
          </p:nvSpPr>
          <p:spPr>
            <a:xfrm>
              <a:off x="858523" y="1822427"/>
              <a:ext cx="4954624" cy="718871"/>
            </a:xfrm>
            <a:prstGeom prst="rect">
              <a:avLst/>
            </a:prstGeom>
            <a:noFill/>
          </p:spPr>
          <p:txBody>
            <a:bodyPr wrap="square" lIns="91440" tIns="45720" rIns="91440" bIns="45720" rtlCol="0" anchor="t">
              <a:spAutoFit/>
            </a:bodyPr>
            <a:lstStyle/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Calibri" panose="020F0502020204030204" pitchFamily="34" charset="0"/>
                </a:rPr>
                <a:t>Sweden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2000">
                  <a:solidFill>
                    <a:srgbClr val="FFFFFF"/>
                  </a:solidFill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Finland</a:t>
              </a:r>
            </a:p>
            <a:p>
              <a:pPr marL="285750" indent="-285750">
                <a:lnSpc>
                  <a:spcPct val="107000"/>
                </a:lnSpc>
                <a:spcAft>
                  <a:spcPts val="800"/>
                </a:spcAft>
                <a:buFont typeface="Arial" panose="020B0604020202020204" pitchFamily="34" charset="0"/>
                <a:buChar char="•"/>
                <a:tabLst>
                  <a:tab pos="581660" algn="l"/>
                  <a:tab pos="1163320" algn="l"/>
                  <a:tab pos="1744980" algn="l"/>
                  <a:tab pos="2326640" algn="l"/>
                  <a:tab pos="2908300" algn="l"/>
                  <a:tab pos="3489960" algn="l"/>
                  <a:tab pos="4071620" algn="l"/>
                  <a:tab pos="4653280" algn="l"/>
                  <a:tab pos="5234940" algn="l"/>
                  <a:tab pos="5816600" algn="l"/>
                  <a:tab pos="6398260" algn="l"/>
                  <a:tab pos="6979920" algn="l"/>
                  <a:tab pos="7561580" algn="l"/>
                  <a:tab pos="8143240" algn="l"/>
                  <a:tab pos="8724900" algn="l"/>
                  <a:tab pos="9306560" algn="l"/>
                </a:tabLst>
              </a:pPr>
              <a:r>
                <a:rPr lang="sv-SE" sz="200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alibri" panose="020F0502020204030204" pitchFamily="34" charset="0"/>
                </a:rPr>
                <a:t>Norway</a:t>
              </a:r>
              <a:endParaRPr lang="sv-SE" sz="2000">
                <a:solidFill>
                  <a:srgbClr val="FFFF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textruta 12">
            <a:extLst>
              <a:ext uri="{FF2B5EF4-FFF2-40B4-BE49-F238E27FC236}">
                <a16:creationId xmlns:a16="http://schemas.microsoft.com/office/drawing/2014/main" id="{D4716282-70FA-485D-A6D1-DE5D6BDB9A7C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79491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Google Shape;441;g14bfc37b023_0_256"/>
          <p:cNvSpPr/>
          <p:nvPr/>
        </p:nvSpPr>
        <p:spPr>
          <a:xfrm>
            <a:off x="323450" y="311025"/>
            <a:ext cx="11545200" cy="6091800"/>
          </a:xfrm>
          <a:prstGeom prst="rect">
            <a:avLst/>
          </a:prstGeom>
          <a:solidFill>
            <a:srgbClr val="09040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42" name="Google Shape;442;g14bfc37b023_0_256"/>
          <p:cNvPicPr preferRelativeResize="0"/>
          <p:nvPr/>
        </p:nvPicPr>
        <p:blipFill rotWithShape="1">
          <a:blip r:embed="rId3">
            <a:alphaModFix/>
          </a:blip>
          <a:srcRect t="17023" b="17017"/>
          <a:stretch/>
        </p:blipFill>
        <p:spPr>
          <a:xfrm>
            <a:off x="323450" y="311075"/>
            <a:ext cx="5772550" cy="609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443" name="Google Shape;443;g14bfc37b023_0_25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193" y="6488631"/>
            <a:ext cx="911613" cy="27753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5" name="Google Shape;445;g14bfc37b023_0_25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91659" y="1928664"/>
            <a:ext cx="5687731" cy="39279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46" name="Google Shape;446;g14bfc37b023_0_256"/>
          <p:cNvGrpSpPr/>
          <p:nvPr/>
        </p:nvGrpSpPr>
        <p:grpSpPr>
          <a:xfrm>
            <a:off x="911886" y="1928664"/>
            <a:ext cx="4954500" cy="2029028"/>
            <a:chOff x="865150" y="1047097"/>
            <a:chExt cx="4954500" cy="2029028"/>
          </a:xfrm>
        </p:grpSpPr>
        <p:sp>
          <p:nvSpPr>
            <p:cNvPr id="447" name="Google Shape;447;g14bfc37b023_0_256"/>
            <p:cNvSpPr txBox="1"/>
            <p:nvPr/>
          </p:nvSpPr>
          <p:spPr>
            <a:xfrm>
              <a:off x="865150" y="1047097"/>
              <a:ext cx="49545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448" name="Google Shape;448;g14bfc37b023_0_256"/>
            <p:cNvSpPr txBox="1"/>
            <p:nvPr/>
          </p:nvSpPr>
          <p:spPr>
            <a:xfrm>
              <a:off x="865150" y="2768325"/>
              <a:ext cx="4954500" cy="307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ruta 1">
            <a:extLst>
              <a:ext uri="{FF2B5EF4-FFF2-40B4-BE49-F238E27FC236}">
                <a16:creationId xmlns:a16="http://schemas.microsoft.com/office/drawing/2014/main" id="{9AA01606-4A3D-738F-0C83-63E83724AF8F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  <p:sp>
        <p:nvSpPr>
          <p:cNvPr id="3" name="Google Shape;457;g14bfc37b023_0_270">
            <a:extLst>
              <a:ext uri="{FF2B5EF4-FFF2-40B4-BE49-F238E27FC236}">
                <a16:creationId xmlns:a16="http://schemas.microsoft.com/office/drawing/2014/main" id="{589F2D24-CC24-0E99-5070-E7921A70EEE6}"/>
              </a:ext>
            </a:extLst>
          </p:cNvPr>
          <p:cNvSpPr txBox="1"/>
          <p:nvPr/>
        </p:nvSpPr>
        <p:spPr>
          <a:xfrm>
            <a:off x="865149" y="840480"/>
            <a:ext cx="10255931" cy="5847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sz="3200" dirty="0" err="1">
                <a:solidFill>
                  <a:schemeClr val="lt1"/>
                </a:solidFill>
                <a:latin typeface="SK Reykjavik" pitchFamily="2" charset="0"/>
              </a:rPr>
              <a:t>People</a:t>
            </a:r>
            <a:r>
              <a:rPr lang="sv-SE" sz="3200" dirty="0">
                <a:solidFill>
                  <a:schemeClr val="lt1"/>
                </a:solidFill>
                <a:latin typeface="SK Reykjavik" pitchFamily="2" charset="0"/>
              </a:rPr>
              <a:t>, </a:t>
            </a:r>
            <a:r>
              <a:rPr lang="sv-SE" sz="3200" dirty="0" err="1">
                <a:solidFill>
                  <a:schemeClr val="lt1"/>
                </a:solidFill>
                <a:latin typeface="SK Reykjavik" pitchFamily="2" charset="0"/>
              </a:rPr>
              <a:t>Strategy</a:t>
            </a:r>
            <a:r>
              <a:rPr lang="sv-SE" sz="3200" dirty="0">
                <a:solidFill>
                  <a:schemeClr val="lt1"/>
                </a:solidFill>
                <a:latin typeface="SK Reykjavik" pitchFamily="2" charset="0"/>
              </a:rPr>
              <a:t> &amp; Tech the </a:t>
            </a:r>
            <a:r>
              <a:rPr lang="sv-SE" sz="3200" dirty="0" err="1">
                <a:solidFill>
                  <a:schemeClr val="lt1"/>
                </a:solidFill>
                <a:latin typeface="SK Reykjavik" pitchFamily="2" charset="0"/>
              </a:rPr>
              <a:t>foundation</a:t>
            </a:r>
            <a:r>
              <a:rPr lang="sv-SE" sz="3200" dirty="0">
                <a:solidFill>
                  <a:schemeClr val="lt1"/>
                </a:solidFill>
                <a:latin typeface="SK Reykjavik" pitchFamily="2" charset="0"/>
              </a:rPr>
              <a:t> for </a:t>
            </a:r>
            <a:r>
              <a:rPr lang="sv-SE" sz="3200" dirty="0" err="1">
                <a:solidFill>
                  <a:schemeClr val="lt1"/>
                </a:solidFill>
                <a:latin typeface="SK Reykjavik" pitchFamily="2" charset="0"/>
              </a:rPr>
              <a:t>Insight</a:t>
            </a:r>
            <a:endParaRPr lang="sv-SE" sz="2000" dirty="0">
              <a:solidFill>
                <a:schemeClr val="lt1"/>
              </a:solidFill>
              <a:latin typeface="SK Reykjavik" pitchFamily="2" charset="0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1" name="Google Shape;1091;p52"/>
          <p:cNvSpPr/>
          <p:nvPr/>
        </p:nvSpPr>
        <p:spPr>
          <a:xfrm>
            <a:off x="323460" y="317242"/>
            <a:ext cx="11545200" cy="60654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92" name="Google Shape;1092;p52"/>
          <p:cNvSpPr txBox="1"/>
          <p:nvPr/>
        </p:nvSpPr>
        <p:spPr>
          <a:xfrm>
            <a:off x="865150" y="1003102"/>
            <a:ext cx="4954625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93" name="Google Shape;1093;p52"/>
          <p:cNvPicPr preferRelativeResize="0"/>
          <p:nvPr/>
        </p:nvPicPr>
        <p:blipFill>
          <a:blip r:embed="rId3"/>
          <a:srcRect t="4859" b="4859"/>
          <a:stretch/>
        </p:blipFill>
        <p:spPr>
          <a:xfrm>
            <a:off x="575404" y="547140"/>
            <a:ext cx="11041203" cy="560787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4" name="Google Shape;1094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640193" y="6488631"/>
            <a:ext cx="911614" cy="277536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ruta 1">
            <a:extLst>
              <a:ext uri="{FF2B5EF4-FFF2-40B4-BE49-F238E27FC236}">
                <a16:creationId xmlns:a16="http://schemas.microsoft.com/office/drawing/2014/main" id="{6FA51AC5-579D-79D6-AAC0-E94916FA9683}"/>
              </a:ext>
            </a:extLst>
          </p:cNvPr>
          <p:cNvSpPr txBox="1"/>
          <p:nvPr/>
        </p:nvSpPr>
        <p:spPr>
          <a:xfrm>
            <a:off x="865149" y="818437"/>
            <a:ext cx="6896099" cy="58477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>
                <a:solidFill>
                  <a:schemeClr val="bg1"/>
                </a:solidFill>
                <a:latin typeface="SK Reykjavik"/>
              </a:rPr>
              <a:t>Acquisition of Dreamwork (3/1 – 2023)</a:t>
            </a:r>
            <a:endParaRPr lang="sv-SE" dirty="0">
              <a:solidFill>
                <a:schemeClr val="bg1"/>
              </a:solidFill>
            </a:endParaRPr>
          </a:p>
        </p:txBody>
      </p:sp>
      <p:sp>
        <p:nvSpPr>
          <p:cNvPr id="9" name="textruta 1">
            <a:extLst>
              <a:ext uri="{FF2B5EF4-FFF2-40B4-BE49-F238E27FC236}">
                <a16:creationId xmlns:a16="http://schemas.microsoft.com/office/drawing/2014/main" id="{D2D04972-B753-47BB-A492-F04A67575B16}"/>
              </a:ext>
            </a:extLst>
          </p:cNvPr>
          <p:cNvSpPr txBox="1"/>
          <p:nvPr/>
        </p:nvSpPr>
        <p:spPr>
          <a:xfrm>
            <a:off x="865149" y="2064450"/>
            <a:ext cx="6896099" cy="221599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>
            <a:defPPr>
              <a:defRPr lang="sv-SE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v-SE" sz="3200">
                <a:solidFill>
                  <a:schemeClr val="bg1"/>
                </a:solidFill>
                <a:latin typeface="SK Reykjavik"/>
              </a:rPr>
              <a:t>Sales 2022    	 160 MSEK</a:t>
            </a:r>
          </a:p>
          <a:p>
            <a:r>
              <a:rPr lang="sv-SE" sz="3200">
                <a:solidFill>
                  <a:schemeClr val="bg1"/>
                </a:solidFill>
                <a:latin typeface="SK Reykjavik"/>
              </a:rPr>
              <a:t>EBIT 2022		almost 5%</a:t>
            </a:r>
            <a:br>
              <a:rPr lang="sv-SE" sz="3200">
                <a:solidFill>
                  <a:schemeClr val="bg1"/>
                </a:solidFill>
                <a:latin typeface="SK Reykjavik"/>
              </a:rPr>
            </a:br>
            <a:endParaRPr lang="sv-SE" sz="3200">
              <a:solidFill>
                <a:schemeClr val="bg1"/>
              </a:solidFill>
              <a:latin typeface="SK Reykjavik"/>
            </a:endParaRPr>
          </a:p>
          <a:p>
            <a:r>
              <a:rPr lang="sv-SE" sz="2400" i="1">
                <a:solidFill>
                  <a:schemeClr val="bg1"/>
                </a:solidFill>
              </a:rPr>
              <a:t>”Innovative expertise in digitization”</a:t>
            </a:r>
            <a:endParaRPr lang="sv-SE" sz="2400" i="1">
              <a:solidFill>
                <a:schemeClr val="bg1"/>
              </a:solidFill>
              <a:latin typeface="SK Reykjavik"/>
            </a:endParaRPr>
          </a:p>
          <a:p>
            <a:endParaRPr lang="sv-SE" dirty="0">
              <a:solidFill>
                <a:schemeClr val="bg1"/>
              </a:solidFill>
            </a:endParaRPr>
          </a:p>
        </p:txBody>
      </p:sp>
      <p:pic>
        <p:nvPicPr>
          <p:cNvPr id="10" name="Bildobjekt 9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FBB06A4-C32A-45D5-A5A1-07AD15637D5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97218" y="713639"/>
            <a:ext cx="1729632" cy="578926"/>
          </a:xfrm>
          <a:prstGeom prst="rect">
            <a:avLst/>
          </a:prstGeom>
        </p:spPr>
      </p:pic>
      <p:pic>
        <p:nvPicPr>
          <p:cNvPr id="11" name="Bildobjekt 10">
            <a:extLst>
              <a:ext uri="{FF2B5EF4-FFF2-40B4-BE49-F238E27FC236}">
                <a16:creationId xmlns:a16="http://schemas.microsoft.com/office/drawing/2014/main" id="{AFF052C9-0BF1-439D-AD9E-DD066E24566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19010" y="1522463"/>
            <a:ext cx="1207840" cy="706397"/>
          </a:xfrm>
          <a:prstGeom prst="rect">
            <a:avLst/>
          </a:prstGeom>
        </p:spPr>
      </p:pic>
      <p:sp>
        <p:nvSpPr>
          <p:cNvPr id="12" name="textruta 11">
            <a:extLst>
              <a:ext uri="{FF2B5EF4-FFF2-40B4-BE49-F238E27FC236}">
                <a16:creationId xmlns:a16="http://schemas.microsoft.com/office/drawing/2014/main" id="{68642209-DFA1-49A5-A8A2-9F7057A26299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68503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ktangel 19">
            <a:extLst>
              <a:ext uri="{FF2B5EF4-FFF2-40B4-BE49-F238E27FC236}">
                <a16:creationId xmlns:a16="http://schemas.microsoft.com/office/drawing/2014/main" id="{F38A61CB-8003-44BA-B532-1C8F84AF39E2}"/>
              </a:ext>
            </a:extLst>
          </p:cNvPr>
          <p:cNvSpPr>
            <a:spLocks/>
          </p:cNvSpPr>
          <p:nvPr/>
        </p:nvSpPr>
        <p:spPr>
          <a:xfrm>
            <a:off x="597284" y="621690"/>
            <a:ext cx="10975229" cy="541224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 dirty="0"/>
          </a:p>
        </p:txBody>
      </p:sp>
      <p:pic>
        <p:nvPicPr>
          <p:cNvPr id="21" name="Bildobjekt 20">
            <a:extLst>
              <a:ext uri="{FF2B5EF4-FFF2-40B4-BE49-F238E27FC236}">
                <a16:creationId xmlns:a16="http://schemas.microsoft.com/office/drawing/2014/main" id="{AEB8CF04-000A-420F-9DAD-AB85BE433F8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4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5406" b="15406"/>
          <a:stretch/>
        </p:blipFill>
        <p:spPr>
          <a:xfrm>
            <a:off x="300891" y="302076"/>
            <a:ext cx="11590217" cy="6253848"/>
          </a:xfrm>
          <a:prstGeom prst="rect">
            <a:avLst/>
          </a:prstGeom>
        </p:spPr>
      </p:pic>
      <p:sp>
        <p:nvSpPr>
          <p:cNvPr id="22" name="textruta 21">
            <a:extLst>
              <a:ext uri="{FF2B5EF4-FFF2-40B4-BE49-F238E27FC236}">
                <a16:creationId xmlns:a16="http://schemas.microsoft.com/office/drawing/2014/main" id="{A2E05A32-C469-4F93-9271-FAA2D8BE1E09}"/>
              </a:ext>
            </a:extLst>
          </p:cNvPr>
          <p:cNvSpPr txBox="1"/>
          <p:nvPr/>
        </p:nvSpPr>
        <p:spPr>
          <a:xfrm>
            <a:off x="5425794" y="3139789"/>
            <a:ext cx="2797953" cy="995401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Recruitment and Staffing within Finance</a:t>
            </a:r>
            <a:r>
              <a:rPr lang="sv-SE" sz="1467" dirty="0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Office</a:t>
            </a:r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, Light Tech as well as Interim Management and </a:t>
            </a:r>
            <a:r>
              <a:rPr lang="sv-SE" sz="1467" err="1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Executive</a:t>
            </a:r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Search</a:t>
            </a:r>
            <a:endParaRPr lang="sv-SE" sz="14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3" name="textruta 22">
            <a:extLst>
              <a:ext uri="{FF2B5EF4-FFF2-40B4-BE49-F238E27FC236}">
                <a16:creationId xmlns:a16="http://schemas.microsoft.com/office/drawing/2014/main" id="{9146F81A-75F7-4A71-BB18-2E9A852900ED}"/>
              </a:ext>
            </a:extLst>
          </p:cNvPr>
          <p:cNvSpPr txBox="1"/>
          <p:nvPr/>
        </p:nvSpPr>
        <p:spPr>
          <a:xfrm>
            <a:off x="8953690" y="3103683"/>
            <a:ext cx="2537475" cy="76963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Staffing and Recruitment for the industrial-, warehouse- and customer service sector</a:t>
            </a:r>
            <a:endParaRPr lang="sv-SE" sz="1333" dirty="0">
              <a:solidFill>
                <a:schemeClr val="bg1"/>
              </a:solidFill>
            </a:endParaRPr>
          </a:p>
        </p:txBody>
      </p:sp>
      <p:sp>
        <p:nvSpPr>
          <p:cNvPr id="24" name="textruta 23">
            <a:extLst>
              <a:ext uri="{FF2B5EF4-FFF2-40B4-BE49-F238E27FC236}">
                <a16:creationId xmlns:a16="http://schemas.microsoft.com/office/drawing/2014/main" id="{00412D37-464A-43DB-BB46-3070A2BBB859}"/>
              </a:ext>
            </a:extLst>
          </p:cNvPr>
          <p:cNvSpPr txBox="1"/>
          <p:nvPr/>
        </p:nvSpPr>
        <p:spPr>
          <a:xfrm>
            <a:off x="2331524" y="3166103"/>
            <a:ext cx="2156430" cy="1015856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Consulting within IT, Tech, Life-Science and Engineering </a:t>
            </a:r>
            <a:endParaRPr lang="sv-SE" sz="14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pPr marL="380981" indent="-380981">
              <a:buFont typeface="Arial" panose="020B0604020202020204" pitchFamily="34" charset="0"/>
              <a:buChar char="•"/>
            </a:pPr>
            <a:endParaRPr lang="sv-SE" sz="1600" dirty="0"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5" name="Bildobjekt 24" descr="En bild som visar text, clipart&#10;&#10;Automatiskt genererad beskrivning">
            <a:extLst>
              <a:ext uri="{FF2B5EF4-FFF2-40B4-BE49-F238E27FC236}">
                <a16:creationId xmlns:a16="http://schemas.microsoft.com/office/drawing/2014/main" id="{A7F8831B-78BF-4F54-9EE1-D3698AD71C8A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5723" y="2018669"/>
            <a:ext cx="1833410" cy="459120"/>
          </a:xfrm>
          <a:prstGeom prst="rect">
            <a:avLst/>
          </a:prstGeom>
        </p:spPr>
      </p:pic>
      <p:pic>
        <p:nvPicPr>
          <p:cNvPr id="26" name="Bildobjekt 25">
            <a:extLst>
              <a:ext uri="{FF2B5EF4-FFF2-40B4-BE49-F238E27FC236}">
                <a16:creationId xmlns:a16="http://schemas.microsoft.com/office/drawing/2014/main" id="{20074E7E-5834-4D30-A741-65607C0F1100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938" y="2060378"/>
            <a:ext cx="1833410" cy="706396"/>
          </a:xfrm>
          <a:prstGeom prst="rect">
            <a:avLst/>
          </a:prstGeom>
        </p:spPr>
      </p:pic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10E0D885-694E-4164-B9AD-51C2432CF68E}"/>
              </a:ext>
            </a:extLst>
          </p:cNvPr>
          <p:cNvSpPr txBox="1">
            <a:spLocks/>
          </p:cNvSpPr>
          <p:nvPr/>
        </p:nvSpPr>
        <p:spPr>
          <a:xfrm>
            <a:off x="950042" y="2051970"/>
            <a:ext cx="1672901" cy="40453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67" b="1" spc="-13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PEOPLE</a:t>
            </a:r>
            <a:endParaRPr lang="sv-SE" sz="1867" b="1" spc="-13" dirty="0">
              <a:solidFill>
                <a:schemeClr val="bg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36AC67D0-2810-4CC2-9A13-88A6E0693DD6}"/>
              </a:ext>
            </a:extLst>
          </p:cNvPr>
          <p:cNvSpPr txBox="1">
            <a:spLocks/>
          </p:cNvSpPr>
          <p:nvPr/>
        </p:nvSpPr>
        <p:spPr>
          <a:xfrm>
            <a:off x="964027" y="4554532"/>
            <a:ext cx="1672901" cy="40453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67" b="1" spc="-13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TECH</a:t>
            </a:r>
            <a:endParaRPr lang="sv-SE" sz="1867" b="1" spc="-13" dirty="0">
              <a:solidFill>
                <a:schemeClr val="bg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29" name="Bildobjekt 28" descr="En bild som visar text, klocka&#10;&#10;Automatiskt genererad beskrivning">
            <a:extLst>
              <a:ext uri="{FF2B5EF4-FFF2-40B4-BE49-F238E27FC236}">
                <a16:creationId xmlns:a16="http://schemas.microsoft.com/office/drawing/2014/main" id="{79172F75-A278-482A-9B2A-02698B5FDB05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305" y="4499212"/>
            <a:ext cx="1438890" cy="298109"/>
          </a:xfrm>
          <a:prstGeom prst="rect">
            <a:avLst/>
          </a:prstGeom>
        </p:spPr>
      </p:pic>
      <p:pic>
        <p:nvPicPr>
          <p:cNvPr id="31" name="Bildobjekt 30">
            <a:extLst>
              <a:ext uri="{FF2B5EF4-FFF2-40B4-BE49-F238E27FC236}">
                <a16:creationId xmlns:a16="http://schemas.microsoft.com/office/drawing/2014/main" id="{DA1273A7-F6F0-4AF3-890A-87699A68F79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838" y="4519034"/>
            <a:ext cx="1066010" cy="680246"/>
          </a:xfrm>
          <a:prstGeom prst="rect">
            <a:avLst/>
          </a:prstGeom>
        </p:spPr>
      </p:pic>
      <p:sp>
        <p:nvSpPr>
          <p:cNvPr id="32" name="Text Placeholder 2">
            <a:extLst>
              <a:ext uri="{FF2B5EF4-FFF2-40B4-BE49-F238E27FC236}">
                <a16:creationId xmlns:a16="http://schemas.microsoft.com/office/drawing/2014/main" id="{34EC624B-3EC2-4F17-9CEC-EA7A54C5DCC2}"/>
              </a:ext>
            </a:extLst>
          </p:cNvPr>
          <p:cNvSpPr txBox="1">
            <a:spLocks/>
          </p:cNvSpPr>
          <p:nvPr/>
        </p:nvSpPr>
        <p:spPr>
          <a:xfrm>
            <a:off x="964027" y="5731402"/>
            <a:ext cx="1672901" cy="404539"/>
          </a:xfrm>
          <a:prstGeom prst="rect">
            <a:avLst/>
          </a:prstGeom>
        </p:spPr>
        <p:txBody>
          <a:bodyPr>
            <a:noAutofit/>
          </a:bodyPr>
          <a:lstStyle>
            <a:lvl1pPr marL="228594" indent="-228594" algn="l" defTabSz="914377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78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2971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160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349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37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726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914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103" indent="-228594" algn="l" defTabSz="914377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sv-SE" sz="1867" b="1" spc="-13">
                <a:solidFill>
                  <a:schemeClr val="bg1"/>
                </a:solidFill>
                <a:latin typeface="Lato Light" panose="020F03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STRATEGY</a:t>
            </a:r>
            <a:endParaRPr lang="sv-SE" sz="1867" b="1" spc="-13" dirty="0">
              <a:solidFill>
                <a:schemeClr val="bg1"/>
              </a:solidFill>
              <a:latin typeface="Lato Light" panose="020F03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pic>
        <p:nvPicPr>
          <p:cNvPr id="33" name="Bildobjekt 32">
            <a:extLst>
              <a:ext uri="{FF2B5EF4-FFF2-40B4-BE49-F238E27FC236}">
                <a16:creationId xmlns:a16="http://schemas.microsoft.com/office/drawing/2014/main" id="{C07FC0AD-17EA-471B-BC76-C4130D65130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31827" y="5773839"/>
            <a:ext cx="1162616" cy="542598"/>
          </a:xfrm>
          <a:prstGeom prst="rect">
            <a:avLst/>
          </a:prstGeom>
        </p:spPr>
      </p:pic>
      <p:sp>
        <p:nvSpPr>
          <p:cNvPr id="34" name="textruta 33">
            <a:extLst>
              <a:ext uri="{FF2B5EF4-FFF2-40B4-BE49-F238E27FC236}">
                <a16:creationId xmlns:a16="http://schemas.microsoft.com/office/drawing/2014/main" id="{6BAFC7AC-60B8-40AC-935B-AB6C6316A8DC}"/>
              </a:ext>
            </a:extLst>
          </p:cNvPr>
          <p:cNvSpPr txBox="1"/>
          <p:nvPr/>
        </p:nvSpPr>
        <p:spPr>
          <a:xfrm>
            <a:off x="8344015" y="4879907"/>
            <a:ext cx="2910368" cy="748988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and IRL jobfairs and jobevents for students</a:t>
            </a:r>
            <a:endParaRPr lang="sv-SE" sz="14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v-SE" sz="1333" dirty="0">
              <a:solidFill>
                <a:schemeClr val="bg1"/>
              </a:solidFill>
            </a:endParaRPr>
          </a:p>
        </p:txBody>
      </p:sp>
      <p:sp>
        <p:nvSpPr>
          <p:cNvPr id="35" name="textruta 34">
            <a:extLst>
              <a:ext uri="{FF2B5EF4-FFF2-40B4-BE49-F238E27FC236}">
                <a16:creationId xmlns:a16="http://schemas.microsoft.com/office/drawing/2014/main" id="{D945D605-4F31-4091-AAE8-CFAC5E9B3250}"/>
              </a:ext>
            </a:extLst>
          </p:cNvPr>
          <p:cNvSpPr txBox="1"/>
          <p:nvPr/>
        </p:nvSpPr>
        <p:spPr>
          <a:xfrm>
            <a:off x="3320901" y="4490488"/>
            <a:ext cx="1453500" cy="974754"/>
          </a:xfrm>
          <a:prstGeom prst="rect">
            <a:avLst/>
          </a:prstGeom>
          <a:noFill/>
        </p:spPr>
        <p:txBody>
          <a:bodyPr wrap="square" numCol="1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Digital recruitment-platform</a:t>
            </a:r>
            <a:endParaRPr lang="sv-SE" sz="1467" dirty="0">
              <a:solidFill>
                <a:schemeClr val="bg1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  <a:p>
            <a:endParaRPr lang="sv-SE" sz="1333" dirty="0">
              <a:solidFill>
                <a:schemeClr val="bg1"/>
              </a:solidFill>
            </a:endParaRPr>
          </a:p>
        </p:txBody>
      </p:sp>
      <p:sp>
        <p:nvSpPr>
          <p:cNvPr id="36" name="textruta 35">
            <a:extLst>
              <a:ext uri="{FF2B5EF4-FFF2-40B4-BE49-F238E27FC236}">
                <a16:creationId xmlns:a16="http://schemas.microsoft.com/office/drawing/2014/main" id="{B4D1B819-BD1E-4C62-859A-12E28009B0D3}"/>
              </a:ext>
            </a:extLst>
          </p:cNvPr>
          <p:cNvSpPr txBox="1"/>
          <p:nvPr/>
        </p:nvSpPr>
        <p:spPr>
          <a:xfrm>
            <a:off x="3688977" y="5687872"/>
            <a:ext cx="5089947" cy="543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67">
                <a:solidFill>
                  <a:schemeClr val="bg1"/>
                </a:solidFill>
              </a:rPr>
              <a:t>QRIOS Minds Insights AB. Management Consulting, mainly within the Talent- and HR sector </a:t>
            </a:r>
          </a:p>
        </p:txBody>
      </p:sp>
      <p:pic>
        <p:nvPicPr>
          <p:cNvPr id="37" name="Bildobjekt 36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9F70704-8533-4C8F-8BB7-42AEEA18FF5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741" y="2086524"/>
            <a:ext cx="1814106" cy="356236"/>
          </a:xfrm>
          <a:prstGeom prst="rect">
            <a:avLst/>
          </a:prstGeom>
        </p:spPr>
      </p:pic>
      <p:pic>
        <p:nvPicPr>
          <p:cNvPr id="38" name="Bildobjekt 37" descr="En bild som visar text, clipart&#10;&#10;Automatiskt genererad beskrivning">
            <a:extLst>
              <a:ext uri="{FF2B5EF4-FFF2-40B4-BE49-F238E27FC236}">
                <a16:creationId xmlns:a16="http://schemas.microsoft.com/office/drawing/2014/main" id="{6E4D5B9C-6001-4519-8143-1EBFD93D739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728" y="708437"/>
            <a:ext cx="1931162" cy="553254"/>
          </a:xfrm>
          <a:prstGeom prst="rect">
            <a:avLst/>
          </a:prstGeom>
        </p:spPr>
      </p:pic>
      <p:pic>
        <p:nvPicPr>
          <p:cNvPr id="39" name="Bildobjekt 38">
            <a:extLst>
              <a:ext uri="{FF2B5EF4-FFF2-40B4-BE49-F238E27FC236}">
                <a16:creationId xmlns:a16="http://schemas.microsoft.com/office/drawing/2014/main" id="{A61D3FD1-9B36-40C9-B877-4F833402495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4027" y="4209127"/>
            <a:ext cx="1240560" cy="1240560"/>
          </a:xfrm>
          <a:prstGeom prst="rect">
            <a:avLst/>
          </a:prstGeom>
        </p:spPr>
      </p:pic>
      <p:pic>
        <p:nvPicPr>
          <p:cNvPr id="3" name="Bildobjekt 2" descr="En bild som visar text, clipart&#10;&#10;Automatiskt genererad beskrivning">
            <a:extLst>
              <a:ext uri="{FF2B5EF4-FFF2-40B4-BE49-F238E27FC236}">
                <a16:creationId xmlns:a16="http://schemas.microsoft.com/office/drawing/2014/main" id="{353DF92A-904E-4221-9E06-71D090B8C0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484486" y="1927629"/>
            <a:ext cx="1729632" cy="578926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D84005DB-4EE7-45C1-A6A5-E7AB7C1E6E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332847" y="2210762"/>
            <a:ext cx="1207840" cy="706397"/>
          </a:xfrm>
          <a:prstGeom prst="rect">
            <a:avLst/>
          </a:prstGeom>
        </p:spPr>
      </p:pic>
      <p:sp>
        <p:nvSpPr>
          <p:cNvPr id="30" name="textruta 29">
            <a:extLst>
              <a:ext uri="{FF2B5EF4-FFF2-40B4-BE49-F238E27FC236}">
                <a16:creationId xmlns:a16="http://schemas.microsoft.com/office/drawing/2014/main" id="{DF89DEDE-4FF9-4B84-B13C-728C8D0B654B}"/>
              </a:ext>
            </a:extLst>
          </p:cNvPr>
          <p:cNvSpPr txBox="1"/>
          <p:nvPr/>
        </p:nvSpPr>
        <p:spPr>
          <a:xfrm>
            <a:off x="3618687" y="27104"/>
            <a:ext cx="49546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effectLst/>
                <a:latin typeface="SK Reykjavik" pitchFamily="2" charset="0"/>
              </a:rPr>
              <a:t>A world where people matter – powered by tech</a:t>
            </a:r>
            <a:endParaRPr lang="sv-SE" sz="1000" dirty="0">
              <a:latin typeface="SK Reykjav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97609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Pion">
      <a:dk1>
        <a:srgbClr val="060029"/>
      </a:dk1>
      <a:lt1>
        <a:srgbClr val="FFFFFF"/>
      </a:lt1>
      <a:dk2>
        <a:srgbClr val="0A071D"/>
      </a:dk2>
      <a:lt2>
        <a:srgbClr val="E7E6E6"/>
      </a:lt2>
      <a:accent1>
        <a:srgbClr val="FF564B"/>
      </a:accent1>
      <a:accent2>
        <a:srgbClr val="F99993"/>
      </a:accent2>
      <a:accent3>
        <a:srgbClr val="784A47"/>
      </a:accent3>
      <a:accent4>
        <a:srgbClr val="FF9993"/>
      </a:accent4>
      <a:accent5>
        <a:srgbClr val="CFB0AE"/>
      </a:accent5>
      <a:accent6>
        <a:srgbClr val="3C2523"/>
      </a:accent6>
      <a:hlink>
        <a:srgbClr val="FF564B"/>
      </a:hlink>
      <a:folHlink>
        <a:srgbClr val="FF564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F35E0CEA97E0F4888843D13B52FBB33" ma:contentTypeVersion="11" ma:contentTypeDescription="Create a new document." ma:contentTypeScope="" ma:versionID="c94e60a34f6dfd562c6907680f7feb27">
  <xsd:schema xmlns:xsd="http://www.w3.org/2001/XMLSchema" xmlns:xs="http://www.w3.org/2001/XMLSchema" xmlns:p="http://schemas.microsoft.com/office/2006/metadata/properties" xmlns:ns2="efaa0beb-3662-4f40-a0ef-494ee54ceafe" xmlns:ns3="8d940873-307b-4419-a71d-2f68bc566eaa" targetNamespace="http://schemas.microsoft.com/office/2006/metadata/properties" ma:root="true" ma:fieldsID="406c2ced19fc3510e856b7d048424a08" ns2:_="" ns3:_="">
    <xsd:import namespace="efaa0beb-3662-4f40-a0ef-494ee54ceafe"/>
    <xsd:import namespace="8d940873-307b-4419-a71d-2f68bc566ea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faa0beb-3662-4f40-a0ef-494ee54ceaf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c78420c-7361-4747-81b0-fd804a672f5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940873-307b-4419-a71d-2f68bc566eaa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a1906561-30a4-41a9-94fa-541607af7780}" ma:internalName="TaxCatchAll" ma:showField="CatchAllData" ma:web="8d940873-307b-4419-a71d-2f68bc566ea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CB09D7D-A3A2-44F8-BEAA-94286242917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3254B28-112F-47B1-A73B-678B1D32C2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faa0beb-3662-4f40-a0ef-494ee54ceafe"/>
    <ds:schemaRef ds:uri="8d940873-307b-4419-a71d-2f68bc566ea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741</TotalTime>
  <Words>717</Words>
  <Application>Microsoft Office PowerPoint</Application>
  <PresentationFormat>Bredbild</PresentationFormat>
  <Paragraphs>112</Paragraphs>
  <Slides>15</Slides>
  <Notes>12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15</vt:i4>
      </vt:variant>
    </vt:vector>
  </HeadingPairs>
  <TitlesOfParts>
    <vt:vector size="25" baseType="lpstr">
      <vt:lpstr>Lato Light</vt:lpstr>
      <vt:lpstr>SK Reykjavik Med</vt:lpstr>
      <vt:lpstr>Lato</vt:lpstr>
      <vt:lpstr>Calibre</vt:lpstr>
      <vt:lpstr>SK Reykjavik</vt:lpstr>
      <vt:lpstr>Calibre Regular</vt:lpstr>
      <vt:lpstr>Calibre Semibold</vt:lpstr>
      <vt:lpstr>Calibri</vt:lpstr>
      <vt:lpstr>Arial</vt:lpstr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Henrik från Hagency</dc:creator>
  <cp:lastModifiedBy>Jan Bengtsson</cp:lastModifiedBy>
  <cp:revision>24</cp:revision>
  <dcterms:created xsi:type="dcterms:W3CDTF">2022-07-16T11:56:27Z</dcterms:created>
  <dcterms:modified xsi:type="dcterms:W3CDTF">2022-12-05T18:54:37Z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0x010100BAC85859CE78DA40B39ACD180AA56DD3</vt:lpwstr>
  </property>
</Properties>
</file>